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84" r:id="rId2"/>
    <p:sldId id="28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9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35AC6-7558-4D12-9170-2A7F677A86FD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CAF08-4137-4979-BC88-D458E3237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5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025525"/>
            <a:ext cx="12191999" cy="3422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025525"/>
            <a:ext cx="12191999" cy="3422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withEffect" nodePh="1">
                                  <p:stCondLst>
                                    <p:cond delay="77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933450" y="1556119"/>
            <a:ext cx="5988050" cy="34727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6" presetClass="exit" presetSubtype="26" fill="hold" grpId="1" nodeType="withEffect" nodePh="1">
                                  <p:stCondLst>
                                    <p:cond delay="77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Effect transition="out" filter="barn(in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SAMISANOV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  <p:sldLayoutId id="2147483670" r:id="rId19"/>
    <p:sldLayoutId id="2147483671" r:id="rId2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1979613" y="981075"/>
            <a:ext cx="201612" cy="46038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10539413" y="4365625"/>
            <a:ext cx="26987" cy="1893888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9625013" y="460375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827088" y="1052513"/>
            <a:ext cx="201612" cy="46037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445182" y="2119540"/>
            <a:ext cx="322260" cy="666750"/>
          </a:xfrm>
          <a:custGeom>
            <a:avLst/>
            <a:gdLst>
              <a:gd name="T0" fmla="*/ 88 w 88"/>
              <a:gd name="T1" fmla="*/ 0 h 420"/>
              <a:gd name="T2" fmla="*/ 54 w 88"/>
              <a:gd name="T3" fmla="*/ 61 h 420"/>
              <a:gd name="T4" fmla="*/ 20 w 88"/>
              <a:gd name="T5" fmla="*/ 244 h 420"/>
              <a:gd name="T6" fmla="*/ 0 w 88"/>
              <a:gd name="T7" fmla="*/ 420 h 420"/>
              <a:gd name="connsiteX0" fmla="*/ 10000 w 23068"/>
              <a:gd name="connsiteY0" fmla="*/ 0 h 10000"/>
              <a:gd name="connsiteX1" fmla="*/ 23045 w 23068"/>
              <a:gd name="connsiteY1" fmla="*/ 5223 h 10000"/>
              <a:gd name="connsiteX2" fmla="*/ 2273 w 23068"/>
              <a:gd name="connsiteY2" fmla="*/ 5810 h 10000"/>
              <a:gd name="connsiteX3" fmla="*/ 0 w 2306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8" h="10000">
                <a:moveTo>
                  <a:pt x="10000" y="0"/>
                </a:moveTo>
                <a:cubicBezTo>
                  <a:pt x="9091" y="524"/>
                  <a:pt x="23727" y="4700"/>
                  <a:pt x="23045" y="5223"/>
                </a:cubicBezTo>
                <a:cubicBezTo>
                  <a:pt x="21227" y="6652"/>
                  <a:pt x="3864" y="4381"/>
                  <a:pt x="2273" y="5810"/>
                </a:cubicBezTo>
                <a:cubicBezTo>
                  <a:pt x="1477" y="7214"/>
                  <a:pt x="0" y="10000"/>
                  <a:pt x="0" y="10000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2333625" y="5711825"/>
            <a:ext cx="1160912" cy="288956"/>
          </a:xfrm>
          <a:custGeom>
            <a:avLst/>
            <a:gdLst>
              <a:gd name="T0" fmla="*/ 326 w 326"/>
              <a:gd name="T1" fmla="*/ 217 h 233"/>
              <a:gd name="T2" fmla="*/ 251 w 326"/>
              <a:gd name="T3" fmla="*/ 203 h 233"/>
              <a:gd name="T4" fmla="*/ 251 w 326"/>
              <a:gd name="T5" fmla="*/ 27 h 233"/>
              <a:gd name="T6" fmla="*/ 156 w 326"/>
              <a:gd name="T7" fmla="*/ 95 h 233"/>
              <a:gd name="T8" fmla="*/ 61 w 326"/>
              <a:gd name="T9" fmla="*/ 156 h 233"/>
              <a:gd name="T10" fmla="*/ 95 w 326"/>
              <a:gd name="T11" fmla="*/ 149 h 233"/>
              <a:gd name="T12" fmla="*/ 156 w 326"/>
              <a:gd name="T13" fmla="*/ 156 h 233"/>
              <a:gd name="connsiteX0" fmla="*/ 22432 w 22432"/>
              <a:gd name="connsiteY0" fmla="*/ 1201 h 7812"/>
              <a:gd name="connsiteX1" fmla="*/ 6585 w 22432"/>
              <a:gd name="connsiteY1" fmla="*/ 7810 h 7812"/>
              <a:gd name="connsiteX2" fmla="*/ 6585 w 22432"/>
              <a:gd name="connsiteY2" fmla="*/ 257 h 7812"/>
              <a:gd name="connsiteX3" fmla="*/ 3671 w 22432"/>
              <a:gd name="connsiteY3" fmla="*/ 3175 h 7812"/>
              <a:gd name="connsiteX4" fmla="*/ 757 w 22432"/>
              <a:gd name="connsiteY4" fmla="*/ 5793 h 7812"/>
              <a:gd name="connsiteX5" fmla="*/ 1800 w 22432"/>
              <a:gd name="connsiteY5" fmla="*/ 5493 h 7812"/>
              <a:gd name="connsiteX6" fmla="*/ 3671 w 22432"/>
              <a:gd name="connsiteY6" fmla="*/ 5793 h 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2" h="7812">
                <a:moveTo>
                  <a:pt x="22432" y="1201"/>
                </a:moveTo>
                <a:cubicBezTo>
                  <a:pt x="21665" y="987"/>
                  <a:pt x="9226" y="7967"/>
                  <a:pt x="6585" y="7810"/>
                </a:cubicBezTo>
                <a:cubicBezTo>
                  <a:pt x="3944" y="7653"/>
                  <a:pt x="7690" y="1802"/>
                  <a:pt x="6585" y="257"/>
                </a:cubicBezTo>
                <a:cubicBezTo>
                  <a:pt x="5726" y="-902"/>
                  <a:pt x="4653" y="2188"/>
                  <a:pt x="3671" y="3175"/>
                </a:cubicBezTo>
                <a:cubicBezTo>
                  <a:pt x="1708" y="5150"/>
                  <a:pt x="2812" y="4162"/>
                  <a:pt x="757" y="5793"/>
                </a:cubicBezTo>
                <a:cubicBezTo>
                  <a:pt x="-1114" y="9098"/>
                  <a:pt x="972" y="6094"/>
                  <a:pt x="1800" y="5493"/>
                </a:cubicBezTo>
                <a:cubicBezTo>
                  <a:pt x="2966" y="5922"/>
                  <a:pt x="2352" y="5793"/>
                  <a:pt x="3671" y="57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9075738" y="5403850"/>
            <a:ext cx="561975" cy="615950"/>
          </a:xfrm>
          <a:custGeom>
            <a:avLst/>
            <a:gdLst>
              <a:gd name="T0" fmla="*/ 325 w 354"/>
              <a:gd name="T1" fmla="*/ 5 h 388"/>
              <a:gd name="T2" fmla="*/ 244 w 354"/>
              <a:gd name="T3" fmla="*/ 18 h 388"/>
              <a:gd name="T4" fmla="*/ 149 w 354"/>
              <a:gd name="T5" fmla="*/ 32 h 388"/>
              <a:gd name="T6" fmla="*/ 156 w 354"/>
              <a:gd name="T7" fmla="*/ 99 h 388"/>
              <a:gd name="T8" fmla="*/ 129 w 354"/>
              <a:gd name="T9" fmla="*/ 215 h 388"/>
              <a:gd name="T10" fmla="*/ 109 w 354"/>
              <a:gd name="T11" fmla="*/ 242 h 388"/>
              <a:gd name="T12" fmla="*/ 81 w 354"/>
              <a:gd name="T13" fmla="*/ 296 h 388"/>
              <a:gd name="T14" fmla="*/ 81 w 354"/>
              <a:gd name="T15" fmla="*/ 296 h 388"/>
              <a:gd name="T16" fmla="*/ 27 w 354"/>
              <a:gd name="T17" fmla="*/ 364 h 388"/>
              <a:gd name="T18" fmla="*/ 0 w 354"/>
              <a:gd name="T19" fmla="*/ 38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388">
                <a:moveTo>
                  <a:pt x="325" y="5"/>
                </a:moveTo>
                <a:cubicBezTo>
                  <a:pt x="184" y="23"/>
                  <a:pt x="354" y="0"/>
                  <a:pt x="244" y="18"/>
                </a:cubicBezTo>
                <a:cubicBezTo>
                  <a:pt x="212" y="23"/>
                  <a:pt x="149" y="32"/>
                  <a:pt x="149" y="32"/>
                </a:cubicBezTo>
                <a:cubicBezTo>
                  <a:pt x="133" y="65"/>
                  <a:pt x="135" y="70"/>
                  <a:pt x="156" y="99"/>
                </a:cubicBezTo>
                <a:cubicBezTo>
                  <a:pt x="144" y="137"/>
                  <a:pt x="141" y="177"/>
                  <a:pt x="129" y="215"/>
                </a:cubicBezTo>
                <a:cubicBezTo>
                  <a:pt x="125" y="226"/>
                  <a:pt x="115" y="232"/>
                  <a:pt x="109" y="242"/>
                </a:cubicBezTo>
                <a:cubicBezTo>
                  <a:pt x="99" y="259"/>
                  <a:pt x="90" y="278"/>
                  <a:pt x="81" y="296"/>
                </a:cubicBezTo>
                <a:lnTo>
                  <a:pt x="81" y="296"/>
                </a:lnTo>
                <a:cubicBezTo>
                  <a:pt x="68" y="338"/>
                  <a:pt x="69" y="353"/>
                  <a:pt x="27" y="364"/>
                </a:cubicBezTo>
                <a:cubicBezTo>
                  <a:pt x="11" y="388"/>
                  <a:pt x="22" y="384"/>
                  <a:pt x="0" y="38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9674225" y="3284538"/>
            <a:ext cx="55563" cy="168275"/>
          </a:xfrm>
          <a:custGeom>
            <a:avLst/>
            <a:gdLst>
              <a:gd name="T0" fmla="*/ 15 w 35"/>
              <a:gd name="T1" fmla="*/ 0 h 106"/>
              <a:gd name="T2" fmla="*/ 2 w 35"/>
              <a:gd name="T3" fmla="*/ 75 h 106"/>
              <a:gd name="T4" fmla="*/ 8 w 35"/>
              <a:gd name="T5" fmla="*/ 102 h 106"/>
              <a:gd name="T6" fmla="*/ 35 w 35"/>
              <a:gd name="T7" fmla="*/ 89 h 106"/>
              <a:gd name="T8" fmla="*/ 15 w 35"/>
              <a:gd name="T9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06">
                <a:moveTo>
                  <a:pt x="15" y="0"/>
                </a:moveTo>
                <a:cubicBezTo>
                  <a:pt x="11" y="25"/>
                  <a:pt x="4" y="50"/>
                  <a:pt x="2" y="75"/>
                </a:cubicBezTo>
                <a:cubicBezTo>
                  <a:pt x="1" y="84"/>
                  <a:pt x="0" y="98"/>
                  <a:pt x="8" y="102"/>
                </a:cubicBezTo>
                <a:cubicBezTo>
                  <a:pt x="17" y="106"/>
                  <a:pt x="26" y="93"/>
                  <a:pt x="35" y="89"/>
                </a:cubicBezTo>
                <a:cubicBezTo>
                  <a:pt x="28" y="84"/>
                  <a:pt x="15" y="75"/>
                  <a:pt x="15" y="75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9075738" y="460375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1331913" y="4941888"/>
            <a:ext cx="26987" cy="1893887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3708400" y="9810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3708400" y="9810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4211638" y="8366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4211638" y="924099"/>
            <a:ext cx="177800" cy="172868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  <a:gd name="connsiteX0" fmla="*/ 0 w 28000"/>
              <a:gd name="connsiteY0" fmla="*/ 5687 h 7562"/>
              <a:gd name="connsiteX1" fmla="*/ 8500 w 28000"/>
              <a:gd name="connsiteY1" fmla="*/ 2840 h 7562"/>
              <a:gd name="connsiteX2" fmla="*/ 28000 w 28000"/>
              <a:gd name="connsiteY2" fmla="*/ 7562 h 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0" h="7562">
                <a:moveTo>
                  <a:pt x="0" y="5687"/>
                </a:moveTo>
                <a:cubicBezTo>
                  <a:pt x="2250" y="2979"/>
                  <a:pt x="250" y="-3827"/>
                  <a:pt x="8500" y="2840"/>
                </a:cubicBezTo>
                <a:cubicBezTo>
                  <a:pt x="9000" y="3951"/>
                  <a:pt x="28000" y="7562"/>
                  <a:pt x="28000" y="7562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0034588" y="19161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9242425" y="3500438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5675312" y="1257303"/>
            <a:ext cx="176451" cy="265110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  <a:gd name="connsiteX0" fmla="*/ 0 w 8752"/>
              <a:gd name="connsiteY0" fmla="*/ 0 h 57585"/>
              <a:gd name="connsiteX1" fmla="*/ 8504 w 8752"/>
              <a:gd name="connsiteY1" fmla="*/ 50688 h 57585"/>
              <a:gd name="connsiteX2" fmla="*/ 4252 w 8752"/>
              <a:gd name="connsiteY2" fmla="*/ 57585 h 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52" h="57585">
                <a:moveTo>
                  <a:pt x="0" y="0"/>
                </a:moveTo>
                <a:cubicBezTo>
                  <a:pt x="2835" y="689"/>
                  <a:pt x="5748" y="47585"/>
                  <a:pt x="8504" y="50688"/>
                </a:cubicBezTo>
                <a:cubicBezTo>
                  <a:pt x="10000" y="52413"/>
                  <a:pt x="4252" y="57585"/>
                  <a:pt x="4252" y="57585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4522787" y="1550991"/>
            <a:ext cx="200019" cy="157161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  <a:gd name="connsiteX0" fmla="*/ 0 w 9921"/>
              <a:gd name="connsiteY0" fmla="*/ 0 h 34138"/>
              <a:gd name="connsiteX1" fmla="*/ 8504 w 9921"/>
              <a:gd name="connsiteY1" fmla="*/ 2413 h 34138"/>
              <a:gd name="connsiteX2" fmla="*/ 9921 w 9921"/>
              <a:gd name="connsiteY2" fmla="*/ 34138 h 3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21" h="34138">
                <a:moveTo>
                  <a:pt x="0" y="0"/>
                </a:moveTo>
                <a:cubicBezTo>
                  <a:pt x="2835" y="689"/>
                  <a:pt x="5748" y="-690"/>
                  <a:pt x="8504" y="2413"/>
                </a:cubicBezTo>
                <a:cubicBezTo>
                  <a:pt x="10000" y="4138"/>
                  <a:pt x="9921" y="34138"/>
                  <a:pt x="9921" y="34138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7466012" y="1251083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6661388" y="1198803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7907338" y="13319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7907338" y="13319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2132013" y="1133475"/>
            <a:ext cx="201612" cy="46038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11160575" y="4365625"/>
            <a:ext cx="26987" cy="1893888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9777413" y="612775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979488" y="1204913"/>
            <a:ext cx="201612" cy="46037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2078038" y="2217738"/>
            <a:ext cx="322260" cy="666750"/>
          </a:xfrm>
          <a:custGeom>
            <a:avLst/>
            <a:gdLst>
              <a:gd name="T0" fmla="*/ 88 w 88"/>
              <a:gd name="T1" fmla="*/ 0 h 420"/>
              <a:gd name="T2" fmla="*/ 54 w 88"/>
              <a:gd name="T3" fmla="*/ 61 h 420"/>
              <a:gd name="T4" fmla="*/ 20 w 88"/>
              <a:gd name="T5" fmla="*/ 244 h 420"/>
              <a:gd name="T6" fmla="*/ 0 w 88"/>
              <a:gd name="T7" fmla="*/ 420 h 420"/>
              <a:gd name="connsiteX0" fmla="*/ 10000 w 23068"/>
              <a:gd name="connsiteY0" fmla="*/ 0 h 10000"/>
              <a:gd name="connsiteX1" fmla="*/ 23045 w 23068"/>
              <a:gd name="connsiteY1" fmla="*/ 5223 h 10000"/>
              <a:gd name="connsiteX2" fmla="*/ 2273 w 23068"/>
              <a:gd name="connsiteY2" fmla="*/ 5810 h 10000"/>
              <a:gd name="connsiteX3" fmla="*/ 0 w 2306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8" h="10000">
                <a:moveTo>
                  <a:pt x="10000" y="0"/>
                </a:moveTo>
                <a:cubicBezTo>
                  <a:pt x="9091" y="524"/>
                  <a:pt x="23727" y="4700"/>
                  <a:pt x="23045" y="5223"/>
                </a:cubicBezTo>
                <a:cubicBezTo>
                  <a:pt x="21227" y="6652"/>
                  <a:pt x="3864" y="4381"/>
                  <a:pt x="2273" y="5810"/>
                </a:cubicBezTo>
                <a:cubicBezTo>
                  <a:pt x="1477" y="7214"/>
                  <a:pt x="0" y="10000"/>
                  <a:pt x="0" y="10000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1"/>
          <p:cNvSpPr>
            <a:spLocks/>
          </p:cNvSpPr>
          <p:nvPr/>
        </p:nvSpPr>
        <p:spPr bwMode="auto">
          <a:xfrm>
            <a:off x="9729108" y="5925488"/>
            <a:ext cx="561975" cy="615950"/>
          </a:xfrm>
          <a:custGeom>
            <a:avLst/>
            <a:gdLst>
              <a:gd name="T0" fmla="*/ 325 w 354"/>
              <a:gd name="T1" fmla="*/ 5 h 388"/>
              <a:gd name="T2" fmla="*/ 244 w 354"/>
              <a:gd name="T3" fmla="*/ 18 h 388"/>
              <a:gd name="T4" fmla="*/ 149 w 354"/>
              <a:gd name="T5" fmla="*/ 32 h 388"/>
              <a:gd name="T6" fmla="*/ 156 w 354"/>
              <a:gd name="T7" fmla="*/ 99 h 388"/>
              <a:gd name="T8" fmla="*/ 129 w 354"/>
              <a:gd name="T9" fmla="*/ 215 h 388"/>
              <a:gd name="T10" fmla="*/ 109 w 354"/>
              <a:gd name="T11" fmla="*/ 242 h 388"/>
              <a:gd name="T12" fmla="*/ 81 w 354"/>
              <a:gd name="T13" fmla="*/ 296 h 388"/>
              <a:gd name="T14" fmla="*/ 81 w 354"/>
              <a:gd name="T15" fmla="*/ 296 h 388"/>
              <a:gd name="T16" fmla="*/ 27 w 354"/>
              <a:gd name="T17" fmla="*/ 364 h 388"/>
              <a:gd name="T18" fmla="*/ 0 w 354"/>
              <a:gd name="T19" fmla="*/ 38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388">
                <a:moveTo>
                  <a:pt x="325" y="5"/>
                </a:moveTo>
                <a:cubicBezTo>
                  <a:pt x="184" y="23"/>
                  <a:pt x="354" y="0"/>
                  <a:pt x="244" y="18"/>
                </a:cubicBezTo>
                <a:cubicBezTo>
                  <a:pt x="212" y="23"/>
                  <a:pt x="149" y="32"/>
                  <a:pt x="149" y="32"/>
                </a:cubicBezTo>
                <a:cubicBezTo>
                  <a:pt x="133" y="65"/>
                  <a:pt x="135" y="70"/>
                  <a:pt x="156" y="99"/>
                </a:cubicBezTo>
                <a:cubicBezTo>
                  <a:pt x="144" y="137"/>
                  <a:pt x="141" y="177"/>
                  <a:pt x="129" y="215"/>
                </a:cubicBezTo>
                <a:cubicBezTo>
                  <a:pt x="125" y="226"/>
                  <a:pt x="115" y="232"/>
                  <a:pt x="109" y="242"/>
                </a:cubicBezTo>
                <a:cubicBezTo>
                  <a:pt x="99" y="259"/>
                  <a:pt x="90" y="278"/>
                  <a:pt x="81" y="296"/>
                </a:cubicBezTo>
                <a:lnTo>
                  <a:pt x="81" y="296"/>
                </a:lnTo>
                <a:cubicBezTo>
                  <a:pt x="68" y="338"/>
                  <a:pt x="69" y="353"/>
                  <a:pt x="27" y="364"/>
                </a:cubicBezTo>
                <a:cubicBezTo>
                  <a:pt x="11" y="388"/>
                  <a:pt x="22" y="384"/>
                  <a:pt x="0" y="38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"/>
          <p:cNvSpPr>
            <a:spLocks/>
          </p:cNvSpPr>
          <p:nvPr/>
        </p:nvSpPr>
        <p:spPr bwMode="auto">
          <a:xfrm>
            <a:off x="10291083" y="3368675"/>
            <a:ext cx="55563" cy="168275"/>
          </a:xfrm>
          <a:custGeom>
            <a:avLst/>
            <a:gdLst>
              <a:gd name="T0" fmla="*/ 15 w 35"/>
              <a:gd name="T1" fmla="*/ 0 h 106"/>
              <a:gd name="T2" fmla="*/ 2 w 35"/>
              <a:gd name="T3" fmla="*/ 75 h 106"/>
              <a:gd name="T4" fmla="*/ 8 w 35"/>
              <a:gd name="T5" fmla="*/ 102 h 106"/>
              <a:gd name="T6" fmla="*/ 35 w 35"/>
              <a:gd name="T7" fmla="*/ 89 h 106"/>
              <a:gd name="T8" fmla="*/ 15 w 35"/>
              <a:gd name="T9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06">
                <a:moveTo>
                  <a:pt x="15" y="0"/>
                </a:moveTo>
                <a:cubicBezTo>
                  <a:pt x="11" y="25"/>
                  <a:pt x="4" y="50"/>
                  <a:pt x="2" y="75"/>
                </a:cubicBezTo>
                <a:cubicBezTo>
                  <a:pt x="1" y="84"/>
                  <a:pt x="0" y="98"/>
                  <a:pt x="8" y="102"/>
                </a:cubicBezTo>
                <a:cubicBezTo>
                  <a:pt x="17" y="106"/>
                  <a:pt x="26" y="93"/>
                  <a:pt x="35" y="89"/>
                </a:cubicBezTo>
                <a:cubicBezTo>
                  <a:pt x="28" y="84"/>
                  <a:pt x="15" y="75"/>
                  <a:pt x="15" y="75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4"/>
          <p:cNvSpPr>
            <a:spLocks/>
          </p:cNvSpPr>
          <p:nvPr/>
        </p:nvSpPr>
        <p:spPr bwMode="auto">
          <a:xfrm>
            <a:off x="2294340" y="3652838"/>
            <a:ext cx="26987" cy="1893887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5"/>
          <p:cNvSpPr>
            <a:spLocks/>
          </p:cNvSpPr>
          <p:nvPr/>
        </p:nvSpPr>
        <p:spPr bwMode="auto">
          <a:xfrm>
            <a:off x="3860800" y="11334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6"/>
          <p:cNvSpPr>
            <a:spLocks/>
          </p:cNvSpPr>
          <p:nvPr/>
        </p:nvSpPr>
        <p:spPr bwMode="auto">
          <a:xfrm>
            <a:off x="3860800" y="11334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7"/>
          <p:cNvSpPr>
            <a:spLocks/>
          </p:cNvSpPr>
          <p:nvPr/>
        </p:nvSpPr>
        <p:spPr bwMode="auto">
          <a:xfrm>
            <a:off x="4364038" y="9890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8"/>
          <p:cNvSpPr>
            <a:spLocks/>
          </p:cNvSpPr>
          <p:nvPr/>
        </p:nvSpPr>
        <p:spPr bwMode="auto">
          <a:xfrm>
            <a:off x="4364038" y="1076499"/>
            <a:ext cx="177800" cy="172868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  <a:gd name="connsiteX0" fmla="*/ 0 w 28000"/>
              <a:gd name="connsiteY0" fmla="*/ 5687 h 7562"/>
              <a:gd name="connsiteX1" fmla="*/ 8500 w 28000"/>
              <a:gd name="connsiteY1" fmla="*/ 2840 h 7562"/>
              <a:gd name="connsiteX2" fmla="*/ 28000 w 28000"/>
              <a:gd name="connsiteY2" fmla="*/ 7562 h 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0" h="7562">
                <a:moveTo>
                  <a:pt x="0" y="5687"/>
                </a:moveTo>
                <a:cubicBezTo>
                  <a:pt x="2250" y="2979"/>
                  <a:pt x="250" y="-3827"/>
                  <a:pt x="8500" y="2840"/>
                </a:cubicBezTo>
                <a:cubicBezTo>
                  <a:pt x="9000" y="3951"/>
                  <a:pt x="28000" y="7562"/>
                  <a:pt x="28000" y="7562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9"/>
          <p:cNvSpPr>
            <a:spLocks/>
          </p:cNvSpPr>
          <p:nvPr/>
        </p:nvSpPr>
        <p:spPr bwMode="auto">
          <a:xfrm>
            <a:off x="10186988" y="20685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10907713" y="1060450"/>
            <a:ext cx="26987" cy="1893888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21"/>
          <p:cNvSpPr>
            <a:spLocks/>
          </p:cNvSpPr>
          <p:nvPr/>
        </p:nvSpPr>
        <p:spPr bwMode="auto">
          <a:xfrm>
            <a:off x="9409794" y="28178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8"/>
          <p:cNvSpPr>
            <a:spLocks/>
          </p:cNvSpPr>
          <p:nvPr/>
        </p:nvSpPr>
        <p:spPr bwMode="auto">
          <a:xfrm>
            <a:off x="4675187" y="1703391"/>
            <a:ext cx="200019" cy="157161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  <a:gd name="connsiteX0" fmla="*/ 0 w 9921"/>
              <a:gd name="connsiteY0" fmla="*/ 0 h 34138"/>
              <a:gd name="connsiteX1" fmla="*/ 8504 w 9921"/>
              <a:gd name="connsiteY1" fmla="*/ 2413 h 34138"/>
              <a:gd name="connsiteX2" fmla="*/ 9921 w 9921"/>
              <a:gd name="connsiteY2" fmla="*/ 34138 h 3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21" h="34138">
                <a:moveTo>
                  <a:pt x="0" y="0"/>
                </a:moveTo>
                <a:cubicBezTo>
                  <a:pt x="2835" y="689"/>
                  <a:pt x="5748" y="-690"/>
                  <a:pt x="8504" y="2413"/>
                </a:cubicBezTo>
                <a:cubicBezTo>
                  <a:pt x="10000" y="4138"/>
                  <a:pt x="9921" y="34138"/>
                  <a:pt x="9921" y="34138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5"/>
          <p:cNvSpPr>
            <a:spLocks/>
          </p:cNvSpPr>
          <p:nvPr/>
        </p:nvSpPr>
        <p:spPr bwMode="auto">
          <a:xfrm>
            <a:off x="7556500" y="16287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7154068" y="1606147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8059738" y="14843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Freeform 18"/>
          <p:cNvSpPr>
            <a:spLocks/>
          </p:cNvSpPr>
          <p:nvPr/>
        </p:nvSpPr>
        <p:spPr bwMode="auto">
          <a:xfrm>
            <a:off x="8059738" y="14843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5327462" y="3182363"/>
            <a:ext cx="14991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Impact" panose="020B0806030902050204" pitchFamily="34" charset="0"/>
              </a:rPr>
              <a:t>loading</a:t>
            </a:r>
          </a:p>
        </p:txBody>
      </p:sp>
      <p:sp>
        <p:nvSpPr>
          <p:cNvPr id="58" name="Rectangle 26"/>
          <p:cNvSpPr>
            <a:spLocks noChangeArrowheads="1"/>
          </p:cNvSpPr>
          <p:nvPr/>
        </p:nvSpPr>
        <p:spPr bwMode="auto">
          <a:xfrm>
            <a:off x="4722806" y="3807619"/>
            <a:ext cx="2604972" cy="1476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Rectangle 26"/>
          <p:cNvSpPr>
            <a:spLocks noChangeArrowheads="1"/>
          </p:cNvSpPr>
          <p:nvPr/>
        </p:nvSpPr>
        <p:spPr bwMode="auto">
          <a:xfrm>
            <a:off x="4722806" y="3807619"/>
            <a:ext cx="2604972" cy="147638"/>
          </a:xfrm>
          <a:prstGeom prst="rect">
            <a:avLst/>
          </a:prstGeom>
          <a:pattFill prst="wdUpDiag">
            <a:fgClr>
              <a:schemeClr val="accent1">
                <a:lumMod val="75000"/>
              </a:schemeClr>
            </a:fgClr>
            <a:bgClr>
              <a:srgbClr val="0070C0"/>
            </a:bgClr>
          </a:patt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business-freedom_GJRmyUS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7706" y="-2619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0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ntr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2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repeatCount="5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9" grpId="0" animBg="1"/>
      <p:bldP spid="59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10" y="2364474"/>
            <a:ext cx="3981733" cy="115196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Biarkan</a:t>
            </a:r>
            <a:r>
              <a:rPr lang="en-US" dirty="0" smtClean="0"/>
              <a:t> proses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3993" t="9621" r="7152" b="30621"/>
          <a:stretch/>
        </p:blipFill>
        <p:spPr>
          <a:xfrm>
            <a:off x="4353634" y="1119116"/>
            <a:ext cx="7052600" cy="4026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66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Klik</a:t>
            </a:r>
            <a:r>
              <a:rPr lang="en-US" dirty="0" smtClean="0"/>
              <a:t> close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9554" b="15569"/>
          <a:stretch/>
        </p:blipFill>
        <p:spPr>
          <a:xfrm>
            <a:off x="4940490" y="398724"/>
            <a:ext cx="6374206" cy="5005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593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960" y="848745"/>
            <a:ext cx="4773304" cy="4050801"/>
          </a:xfrm>
        </p:spPr>
        <p:txBody>
          <a:bodyPr>
            <a:noAutofit/>
          </a:bodyPr>
          <a:lstStyle/>
          <a:p>
            <a:r>
              <a:rPr lang="en-US" sz="3200" dirty="0" err="1"/>
              <a:t>Buka</a:t>
            </a:r>
            <a:r>
              <a:rPr lang="en-US" sz="3200" dirty="0"/>
              <a:t> </a:t>
            </a:r>
            <a:r>
              <a:rPr lang="en-US" sz="3200" dirty="0" err="1"/>
              <a:t>aplikasi</a:t>
            </a:r>
            <a:r>
              <a:rPr lang="en-US" sz="3200" dirty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/>
              <a:t>mengkliknya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menu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Start </a:t>
            </a:r>
            <a:r>
              <a:rPr lang="en-US" sz="3200" dirty="0"/>
              <a:t>--&gt; All Programs --&gt; </a:t>
            </a:r>
            <a:r>
              <a:rPr lang="en-US" sz="3200" dirty="0" err="1"/>
              <a:t>EclipseCrossword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957550" y="848745"/>
            <a:ext cx="5592170" cy="331118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50" t="16558" r="29406" b="27472"/>
          <a:stretch/>
        </p:blipFill>
        <p:spPr>
          <a:xfrm>
            <a:off x="4957550" y="327545"/>
            <a:ext cx="6585866" cy="524074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1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142" y="358253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Akan </a:t>
            </a:r>
            <a:r>
              <a:rPr lang="en-US" sz="2400" dirty="0" err="1" smtClean="0"/>
              <a:t>muncul</a:t>
            </a:r>
            <a:r>
              <a:rPr lang="en-US" sz="2400" dirty="0" smtClean="0"/>
              <a:t> </a:t>
            </a:r>
            <a:r>
              <a:rPr lang="en-US" sz="2400" dirty="0" err="1" smtClean="0"/>
              <a:t>tampilan</a:t>
            </a:r>
            <a:r>
              <a:rPr lang="en-US" sz="2400" dirty="0" smtClean="0"/>
              <a:t>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-</a:t>
            </a:r>
            <a:r>
              <a:rPr lang="en-US" sz="2800" dirty="0" err="1" smtClean="0"/>
              <a:t>Pilih</a:t>
            </a:r>
            <a:r>
              <a:rPr lang="en-US" sz="2800" dirty="0" smtClean="0"/>
              <a:t> “</a:t>
            </a:r>
            <a:r>
              <a:rPr lang="en-US" sz="2800" dirty="0" smtClean="0">
                <a:solidFill>
                  <a:srgbClr val="002060"/>
                </a:solidFill>
              </a:rPr>
              <a:t>I </a:t>
            </a:r>
            <a:r>
              <a:rPr lang="en-US" sz="2800" dirty="0">
                <a:solidFill>
                  <a:srgbClr val="002060"/>
                </a:solidFill>
              </a:rPr>
              <a:t>would like to start a new </a:t>
            </a:r>
            <a:r>
              <a:rPr lang="en-US" sz="2800" dirty="0" smtClean="0">
                <a:solidFill>
                  <a:srgbClr val="002060"/>
                </a:solidFill>
              </a:rPr>
              <a:t>crossword</a:t>
            </a:r>
            <a:r>
              <a:rPr lang="en-US" sz="2800" dirty="0" smtClean="0"/>
              <a:t>”</a:t>
            </a:r>
            <a:br>
              <a:rPr lang="en-US" sz="2800" dirty="0" smtClean="0"/>
            </a:br>
            <a:r>
              <a:rPr lang="en-US" sz="2800" dirty="0" smtClean="0"/>
              <a:t>-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klik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next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3066" t="23688" r="28470" b="20361"/>
          <a:stretch/>
        </p:blipFill>
        <p:spPr>
          <a:xfrm>
            <a:off x="3712191" y="1146413"/>
            <a:ext cx="6168789" cy="50911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269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64" y="235423"/>
            <a:ext cx="10396882" cy="1151965"/>
          </a:xfrm>
        </p:spPr>
        <p:txBody>
          <a:bodyPr>
            <a:noAutofit/>
          </a:bodyPr>
          <a:lstStyle/>
          <a:p>
            <a:r>
              <a:rPr lang="en-US" sz="2800" dirty="0" err="1"/>
              <a:t>Silakan</a:t>
            </a:r>
            <a:r>
              <a:rPr lang="en-US" sz="2800" dirty="0"/>
              <a:t> </a:t>
            </a:r>
            <a:r>
              <a:rPr lang="en-US" sz="2800" dirty="0" err="1"/>
              <a:t>pilih</a:t>
            </a:r>
            <a:r>
              <a:rPr lang="en-US" sz="2800" dirty="0"/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“Let </a:t>
            </a:r>
            <a:r>
              <a:rPr lang="en-US" sz="2800" dirty="0">
                <a:solidFill>
                  <a:srgbClr val="002060"/>
                </a:solidFill>
              </a:rPr>
              <a:t>me create a word list from scratch </a:t>
            </a:r>
            <a:r>
              <a:rPr lang="en-US" sz="2800" dirty="0" smtClean="0">
                <a:solidFill>
                  <a:srgbClr val="002060"/>
                </a:solidFill>
              </a:rPr>
              <a:t>now”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Lalu</a:t>
            </a:r>
            <a:r>
              <a:rPr lang="en-US" sz="2800" dirty="0" smtClean="0"/>
              <a:t> </a:t>
            </a:r>
            <a:r>
              <a:rPr lang="en-US" sz="2800" dirty="0" err="1" smtClean="0"/>
              <a:t>Klik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Next</a:t>
            </a: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2835" t="23815" r="28469" b="20135"/>
          <a:stretch/>
        </p:blipFill>
        <p:spPr>
          <a:xfrm>
            <a:off x="3084393" y="991603"/>
            <a:ext cx="6673755" cy="54349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8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550" y="412845"/>
            <a:ext cx="7284492" cy="419669"/>
          </a:xfrm>
        </p:spPr>
        <p:txBody>
          <a:bodyPr>
            <a:noAutofit/>
          </a:bodyPr>
          <a:lstStyle/>
          <a:p>
            <a:r>
              <a:rPr lang="en-US" sz="3600" dirty="0" smtClean="0"/>
              <a:t>Mari </a:t>
            </a:r>
            <a:r>
              <a:rPr lang="en-US" sz="3600" dirty="0" err="1" smtClean="0"/>
              <a:t>membuat</a:t>
            </a:r>
            <a:r>
              <a:rPr lang="en-US" sz="3600" dirty="0" smtClean="0"/>
              <a:t> </a:t>
            </a:r>
            <a:r>
              <a:rPr lang="en-US" sz="3600" dirty="0" err="1" smtClean="0"/>
              <a:t>soal</a:t>
            </a:r>
            <a:r>
              <a:rPr lang="en-US" sz="3600" dirty="0" smtClean="0"/>
              <a:t> </a:t>
            </a:r>
            <a:r>
              <a:rPr lang="en-US" sz="3600" dirty="0" err="1" smtClean="0"/>
              <a:t>tts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3067" t="24227" r="28469" b="20547"/>
          <a:stretch/>
        </p:blipFill>
        <p:spPr>
          <a:xfrm>
            <a:off x="2756848" y="1023581"/>
            <a:ext cx="6509982" cy="52550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90858" y="3132582"/>
            <a:ext cx="26121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Isikan</a:t>
            </a:r>
            <a:r>
              <a:rPr lang="en-US" dirty="0" smtClean="0"/>
              <a:t> </a:t>
            </a:r>
            <a:r>
              <a:rPr lang="en-US" dirty="0" err="1" smtClean="0"/>
              <a:t>jawaban</a:t>
            </a:r>
            <a:r>
              <a:rPr lang="en-US" dirty="0" smtClean="0"/>
              <a:t> TTS </a:t>
            </a:r>
            <a:r>
              <a:rPr lang="en-US" dirty="0" err="1" smtClean="0"/>
              <a:t>disini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0077" y="4243940"/>
            <a:ext cx="18834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Soal</a:t>
            </a:r>
            <a:r>
              <a:rPr lang="en-US" dirty="0" smtClean="0"/>
              <a:t> di </a:t>
            </a:r>
            <a:r>
              <a:rPr lang="en-US" dirty="0" err="1" smtClean="0"/>
              <a:t>tulis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78720" y="6187976"/>
            <a:ext cx="261213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soal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142514" y="3458372"/>
            <a:ext cx="640080" cy="34437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782594" y="4428606"/>
            <a:ext cx="627483" cy="2090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996612" y="5219987"/>
            <a:ext cx="71845" cy="96798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80444" y="5392173"/>
            <a:ext cx="2429377" cy="3443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 smtClean="0"/>
              <a:t>Menghapus</a:t>
            </a:r>
            <a:r>
              <a:rPr lang="en-US" sz="1600" dirty="0" smtClean="0"/>
              <a:t> </a:t>
            </a:r>
            <a:r>
              <a:rPr lang="en-US" sz="1600" dirty="0" err="1" smtClean="0"/>
              <a:t>soal</a:t>
            </a:r>
            <a:r>
              <a:rPr lang="en-US" sz="1600" dirty="0" smtClean="0"/>
              <a:t> / </a:t>
            </a:r>
            <a:r>
              <a:rPr lang="en-US" sz="1600" dirty="0" err="1" smtClean="0"/>
              <a:t>jawaban</a:t>
            </a:r>
            <a:endParaRPr lang="en-US" sz="1600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8415839" y="5145216"/>
            <a:ext cx="564605" cy="41914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3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43" y="2021114"/>
            <a:ext cx="5366657" cy="1151965"/>
          </a:xfrm>
        </p:spPr>
        <p:txBody>
          <a:bodyPr>
            <a:normAutofit fontScale="90000"/>
          </a:bodyPr>
          <a:lstStyle/>
          <a:p>
            <a:r>
              <a:rPr lang="en-US" sz="3600" dirty="0" err="1" smtClean="0"/>
              <a:t>Bikin</a:t>
            </a:r>
            <a:r>
              <a:rPr lang="en-US" sz="3600" dirty="0" smtClean="0"/>
              <a:t> </a:t>
            </a:r>
            <a:r>
              <a:rPr lang="en-US" sz="3600" dirty="0" err="1" smtClean="0"/>
              <a:t>soal</a:t>
            </a:r>
            <a:r>
              <a:rPr lang="en-US" sz="3600" dirty="0" smtClean="0"/>
              <a:t> </a:t>
            </a:r>
            <a:r>
              <a:rPr lang="en-US" sz="3600" dirty="0" err="1" smtClean="0"/>
              <a:t>sesuai</a:t>
            </a:r>
            <a:r>
              <a:rPr lang="en-US" sz="3600" dirty="0" smtClean="0"/>
              <a:t> yang </a:t>
            </a:r>
            <a:r>
              <a:rPr lang="en-US" sz="3600" dirty="0" err="1" smtClean="0"/>
              <a:t>anda</a:t>
            </a:r>
            <a:r>
              <a:rPr lang="en-US" sz="3600" dirty="0" smtClean="0"/>
              <a:t> </a:t>
            </a:r>
            <a:r>
              <a:rPr lang="en-US" sz="3600" dirty="0" err="1" smtClean="0"/>
              <a:t>inginkan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(</a:t>
            </a:r>
            <a:r>
              <a:rPr lang="en-US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Untuk</a:t>
            </a:r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tugas</a:t>
            </a:r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en-US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diklat</a:t>
            </a:r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20 </a:t>
            </a:r>
            <a:r>
              <a:rPr lang="en-US" sz="40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soal</a:t>
            </a:r>
            <a:r>
              <a:rPr lang="en-US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)</a:t>
            </a:r>
            <a:r>
              <a:rPr lang="en-US" sz="4400" dirty="0" smtClean="0">
                <a:solidFill>
                  <a:srgbClr val="002060"/>
                </a:solidFill>
              </a:rPr>
              <a:t/>
            </a:r>
            <a:br>
              <a:rPr lang="en-US" sz="4400" dirty="0" smtClean="0">
                <a:solidFill>
                  <a:srgbClr val="002060"/>
                </a:solidFill>
              </a:rPr>
            </a:br>
            <a:r>
              <a:rPr lang="en-US" sz="4400" dirty="0" err="1" smtClean="0">
                <a:solidFill>
                  <a:srgbClr val="FF0000"/>
                </a:solidFill>
              </a:rPr>
              <a:t>Jika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sudah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selesai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bikin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soal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00B050"/>
                </a:solidFill>
              </a:rPr>
              <a:t>klik</a:t>
            </a:r>
            <a:r>
              <a:rPr lang="en-US" sz="4400" dirty="0" smtClean="0">
                <a:solidFill>
                  <a:srgbClr val="002060"/>
                </a:solidFill>
              </a:rPr>
              <a:t> next</a:t>
            </a:r>
            <a:br>
              <a:rPr lang="en-US" sz="4400" dirty="0" smtClean="0">
                <a:solidFill>
                  <a:srgbClr val="002060"/>
                </a:solidFill>
              </a:rPr>
            </a:br>
            <a:r>
              <a:rPr lang="en-US" sz="4400" dirty="0">
                <a:solidFill>
                  <a:srgbClr val="002060"/>
                </a:solidFill>
              </a:rPr>
              <a:t/>
            </a:r>
            <a:br>
              <a:rPr lang="en-US" sz="4400" dirty="0">
                <a:solidFill>
                  <a:srgbClr val="002060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*</a:t>
            </a:r>
            <a:r>
              <a:rPr lang="en-US" sz="2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soal</a:t>
            </a:r>
            <a:r>
              <a:rPr lang="en-US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1 kata </a:t>
            </a:r>
            <a:r>
              <a:rPr lang="en-US" sz="2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tanpa</a:t>
            </a:r>
            <a:r>
              <a:rPr lang="en-US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spasi</a:t>
            </a:r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0695" t="26654" r="30864" b="18997"/>
          <a:stretch/>
        </p:blipFill>
        <p:spPr>
          <a:xfrm>
            <a:off x="5486400" y="778222"/>
            <a:ext cx="6025770" cy="47897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42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4" y="2612255"/>
            <a:ext cx="3668485" cy="115196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yes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0695" t="25778" r="31110" b="18997"/>
          <a:stretch/>
        </p:blipFill>
        <p:spPr>
          <a:xfrm>
            <a:off x="4093029" y="306671"/>
            <a:ext cx="7089568" cy="57631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9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Simpan</a:t>
            </a:r>
            <a:r>
              <a:rPr lang="en-US" dirty="0" smtClean="0"/>
              <a:t> file di </a:t>
            </a:r>
            <a:r>
              <a:rPr lang="en-US" dirty="0" err="1" smtClean="0"/>
              <a:t>tempat</a:t>
            </a:r>
            <a:r>
              <a:rPr lang="en-US" dirty="0" smtClean="0"/>
              <a:t> yang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inginkan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0591" t="13066" r="28892" b="22942"/>
          <a:stretch/>
        </p:blipFill>
        <p:spPr>
          <a:xfrm>
            <a:off x="4151084" y="1422400"/>
            <a:ext cx="6545945" cy="46619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589519" y="4380810"/>
            <a:ext cx="24674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file </a:t>
            </a:r>
            <a:r>
              <a:rPr lang="en-US" dirty="0" err="1" smtClean="0"/>
              <a:t>disini</a:t>
            </a:r>
            <a:r>
              <a:rPr lang="en-US" dirty="0" smtClean="0"/>
              <a:t>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SAVE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949439" y="4854955"/>
            <a:ext cx="653868" cy="1721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47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9" y="293915"/>
            <a:ext cx="7151913" cy="67854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Akan </a:t>
            </a:r>
            <a:r>
              <a:rPr lang="en-US" sz="4000" dirty="0" err="1" smtClean="0"/>
              <a:t>muncul</a:t>
            </a:r>
            <a:r>
              <a:rPr lang="en-US" sz="4000" dirty="0" smtClean="0"/>
              <a:t> </a:t>
            </a:r>
            <a:r>
              <a:rPr lang="en-US" sz="4000" dirty="0" err="1" smtClean="0"/>
              <a:t>tampilan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0448" t="26215" r="30864" b="18998"/>
          <a:stretch/>
        </p:blipFill>
        <p:spPr>
          <a:xfrm>
            <a:off x="1852385" y="972458"/>
            <a:ext cx="6652987" cy="52969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894319" y="2974607"/>
            <a:ext cx="24674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TTS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254239" y="3448752"/>
            <a:ext cx="653868" cy="1721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07977" y="4298847"/>
            <a:ext cx="246743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Jangan</a:t>
            </a:r>
            <a:r>
              <a:rPr lang="en-US" dirty="0" smtClean="0"/>
              <a:t> </a:t>
            </a:r>
            <a:r>
              <a:rPr lang="en-US" dirty="0" err="1" smtClean="0"/>
              <a:t>lupa</a:t>
            </a:r>
            <a:r>
              <a:rPr lang="en-US" dirty="0" smtClean="0"/>
              <a:t> </a:t>
            </a:r>
            <a:r>
              <a:rPr lang="en-US" dirty="0" err="1" smtClean="0"/>
              <a:t>tulis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pembuat</a:t>
            </a:r>
            <a:r>
              <a:rPr lang="en-US" dirty="0" smtClean="0"/>
              <a:t> </a:t>
            </a:r>
            <a:r>
              <a:rPr lang="en-US" dirty="0" err="1" smtClean="0"/>
              <a:t>disini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NEXT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667897" y="4772992"/>
            <a:ext cx="653868" cy="1721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30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>
            <a:off x="1979613" y="981075"/>
            <a:ext cx="201612" cy="46038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10250488" y="3415280"/>
            <a:ext cx="26987" cy="1893888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9625013" y="460375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827088" y="1052513"/>
            <a:ext cx="201612" cy="46037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1925638" y="2065338"/>
            <a:ext cx="322260" cy="666750"/>
          </a:xfrm>
          <a:custGeom>
            <a:avLst/>
            <a:gdLst>
              <a:gd name="T0" fmla="*/ 88 w 88"/>
              <a:gd name="T1" fmla="*/ 0 h 420"/>
              <a:gd name="T2" fmla="*/ 54 w 88"/>
              <a:gd name="T3" fmla="*/ 61 h 420"/>
              <a:gd name="T4" fmla="*/ 20 w 88"/>
              <a:gd name="T5" fmla="*/ 244 h 420"/>
              <a:gd name="T6" fmla="*/ 0 w 88"/>
              <a:gd name="T7" fmla="*/ 420 h 420"/>
              <a:gd name="connsiteX0" fmla="*/ 10000 w 23068"/>
              <a:gd name="connsiteY0" fmla="*/ 0 h 10000"/>
              <a:gd name="connsiteX1" fmla="*/ 23045 w 23068"/>
              <a:gd name="connsiteY1" fmla="*/ 5223 h 10000"/>
              <a:gd name="connsiteX2" fmla="*/ 2273 w 23068"/>
              <a:gd name="connsiteY2" fmla="*/ 5810 h 10000"/>
              <a:gd name="connsiteX3" fmla="*/ 0 w 2306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8" h="10000">
                <a:moveTo>
                  <a:pt x="10000" y="0"/>
                </a:moveTo>
                <a:cubicBezTo>
                  <a:pt x="9091" y="524"/>
                  <a:pt x="23727" y="4700"/>
                  <a:pt x="23045" y="5223"/>
                </a:cubicBezTo>
                <a:cubicBezTo>
                  <a:pt x="21227" y="6652"/>
                  <a:pt x="3864" y="4381"/>
                  <a:pt x="2273" y="5810"/>
                </a:cubicBezTo>
                <a:cubicBezTo>
                  <a:pt x="1477" y="7214"/>
                  <a:pt x="0" y="10000"/>
                  <a:pt x="0" y="10000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1688015" y="4365625"/>
            <a:ext cx="1160912" cy="288956"/>
          </a:xfrm>
          <a:custGeom>
            <a:avLst/>
            <a:gdLst>
              <a:gd name="T0" fmla="*/ 326 w 326"/>
              <a:gd name="T1" fmla="*/ 217 h 233"/>
              <a:gd name="T2" fmla="*/ 251 w 326"/>
              <a:gd name="T3" fmla="*/ 203 h 233"/>
              <a:gd name="T4" fmla="*/ 251 w 326"/>
              <a:gd name="T5" fmla="*/ 27 h 233"/>
              <a:gd name="T6" fmla="*/ 156 w 326"/>
              <a:gd name="T7" fmla="*/ 95 h 233"/>
              <a:gd name="T8" fmla="*/ 61 w 326"/>
              <a:gd name="T9" fmla="*/ 156 h 233"/>
              <a:gd name="T10" fmla="*/ 95 w 326"/>
              <a:gd name="T11" fmla="*/ 149 h 233"/>
              <a:gd name="T12" fmla="*/ 156 w 326"/>
              <a:gd name="T13" fmla="*/ 156 h 233"/>
              <a:gd name="connsiteX0" fmla="*/ 22432 w 22432"/>
              <a:gd name="connsiteY0" fmla="*/ 1201 h 7812"/>
              <a:gd name="connsiteX1" fmla="*/ 6585 w 22432"/>
              <a:gd name="connsiteY1" fmla="*/ 7810 h 7812"/>
              <a:gd name="connsiteX2" fmla="*/ 6585 w 22432"/>
              <a:gd name="connsiteY2" fmla="*/ 257 h 7812"/>
              <a:gd name="connsiteX3" fmla="*/ 3671 w 22432"/>
              <a:gd name="connsiteY3" fmla="*/ 3175 h 7812"/>
              <a:gd name="connsiteX4" fmla="*/ 757 w 22432"/>
              <a:gd name="connsiteY4" fmla="*/ 5793 h 7812"/>
              <a:gd name="connsiteX5" fmla="*/ 1800 w 22432"/>
              <a:gd name="connsiteY5" fmla="*/ 5493 h 7812"/>
              <a:gd name="connsiteX6" fmla="*/ 3671 w 22432"/>
              <a:gd name="connsiteY6" fmla="*/ 5793 h 7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2" h="7812">
                <a:moveTo>
                  <a:pt x="22432" y="1201"/>
                </a:moveTo>
                <a:cubicBezTo>
                  <a:pt x="21665" y="987"/>
                  <a:pt x="9226" y="7967"/>
                  <a:pt x="6585" y="7810"/>
                </a:cubicBezTo>
                <a:cubicBezTo>
                  <a:pt x="3944" y="7653"/>
                  <a:pt x="7690" y="1802"/>
                  <a:pt x="6585" y="257"/>
                </a:cubicBezTo>
                <a:cubicBezTo>
                  <a:pt x="5726" y="-902"/>
                  <a:pt x="4653" y="2188"/>
                  <a:pt x="3671" y="3175"/>
                </a:cubicBezTo>
                <a:cubicBezTo>
                  <a:pt x="1708" y="5150"/>
                  <a:pt x="2812" y="4162"/>
                  <a:pt x="757" y="5793"/>
                </a:cubicBezTo>
                <a:cubicBezTo>
                  <a:pt x="-1114" y="9098"/>
                  <a:pt x="972" y="6094"/>
                  <a:pt x="1800" y="5493"/>
                </a:cubicBezTo>
                <a:cubicBezTo>
                  <a:pt x="2966" y="5922"/>
                  <a:pt x="2352" y="5793"/>
                  <a:pt x="3671" y="57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7887834" y="4456906"/>
            <a:ext cx="561975" cy="615950"/>
          </a:xfrm>
          <a:custGeom>
            <a:avLst/>
            <a:gdLst>
              <a:gd name="T0" fmla="*/ 325 w 354"/>
              <a:gd name="T1" fmla="*/ 5 h 388"/>
              <a:gd name="T2" fmla="*/ 244 w 354"/>
              <a:gd name="T3" fmla="*/ 18 h 388"/>
              <a:gd name="T4" fmla="*/ 149 w 354"/>
              <a:gd name="T5" fmla="*/ 32 h 388"/>
              <a:gd name="T6" fmla="*/ 156 w 354"/>
              <a:gd name="T7" fmla="*/ 99 h 388"/>
              <a:gd name="T8" fmla="*/ 129 w 354"/>
              <a:gd name="T9" fmla="*/ 215 h 388"/>
              <a:gd name="T10" fmla="*/ 109 w 354"/>
              <a:gd name="T11" fmla="*/ 242 h 388"/>
              <a:gd name="T12" fmla="*/ 81 w 354"/>
              <a:gd name="T13" fmla="*/ 296 h 388"/>
              <a:gd name="T14" fmla="*/ 81 w 354"/>
              <a:gd name="T15" fmla="*/ 296 h 388"/>
              <a:gd name="T16" fmla="*/ 27 w 354"/>
              <a:gd name="T17" fmla="*/ 364 h 388"/>
              <a:gd name="T18" fmla="*/ 0 w 354"/>
              <a:gd name="T19" fmla="*/ 38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388">
                <a:moveTo>
                  <a:pt x="325" y="5"/>
                </a:moveTo>
                <a:cubicBezTo>
                  <a:pt x="184" y="23"/>
                  <a:pt x="354" y="0"/>
                  <a:pt x="244" y="18"/>
                </a:cubicBezTo>
                <a:cubicBezTo>
                  <a:pt x="212" y="23"/>
                  <a:pt x="149" y="32"/>
                  <a:pt x="149" y="32"/>
                </a:cubicBezTo>
                <a:cubicBezTo>
                  <a:pt x="133" y="65"/>
                  <a:pt x="135" y="70"/>
                  <a:pt x="156" y="99"/>
                </a:cubicBezTo>
                <a:cubicBezTo>
                  <a:pt x="144" y="137"/>
                  <a:pt x="141" y="177"/>
                  <a:pt x="129" y="215"/>
                </a:cubicBezTo>
                <a:cubicBezTo>
                  <a:pt x="125" y="226"/>
                  <a:pt x="115" y="232"/>
                  <a:pt x="109" y="242"/>
                </a:cubicBezTo>
                <a:cubicBezTo>
                  <a:pt x="99" y="259"/>
                  <a:pt x="90" y="278"/>
                  <a:pt x="81" y="296"/>
                </a:cubicBezTo>
                <a:lnTo>
                  <a:pt x="81" y="296"/>
                </a:lnTo>
                <a:cubicBezTo>
                  <a:pt x="68" y="338"/>
                  <a:pt x="69" y="353"/>
                  <a:pt x="27" y="364"/>
                </a:cubicBezTo>
                <a:cubicBezTo>
                  <a:pt x="11" y="388"/>
                  <a:pt x="22" y="384"/>
                  <a:pt x="0" y="38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8773319" y="2790372"/>
            <a:ext cx="55563" cy="168275"/>
          </a:xfrm>
          <a:custGeom>
            <a:avLst/>
            <a:gdLst>
              <a:gd name="T0" fmla="*/ 15 w 35"/>
              <a:gd name="T1" fmla="*/ 0 h 106"/>
              <a:gd name="T2" fmla="*/ 2 w 35"/>
              <a:gd name="T3" fmla="*/ 75 h 106"/>
              <a:gd name="T4" fmla="*/ 8 w 35"/>
              <a:gd name="T5" fmla="*/ 102 h 106"/>
              <a:gd name="T6" fmla="*/ 35 w 35"/>
              <a:gd name="T7" fmla="*/ 89 h 106"/>
              <a:gd name="T8" fmla="*/ 15 w 35"/>
              <a:gd name="T9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06">
                <a:moveTo>
                  <a:pt x="15" y="0"/>
                </a:moveTo>
                <a:cubicBezTo>
                  <a:pt x="11" y="25"/>
                  <a:pt x="4" y="50"/>
                  <a:pt x="2" y="75"/>
                </a:cubicBezTo>
                <a:cubicBezTo>
                  <a:pt x="1" y="84"/>
                  <a:pt x="0" y="98"/>
                  <a:pt x="8" y="102"/>
                </a:cubicBezTo>
                <a:cubicBezTo>
                  <a:pt x="17" y="106"/>
                  <a:pt x="26" y="93"/>
                  <a:pt x="35" y="89"/>
                </a:cubicBezTo>
                <a:cubicBezTo>
                  <a:pt x="28" y="84"/>
                  <a:pt x="15" y="75"/>
                  <a:pt x="15" y="75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9625013" y="460375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1331913" y="4941888"/>
            <a:ext cx="26987" cy="1893887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3456781" y="958056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3708400" y="9810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4211638" y="8366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4211638" y="924099"/>
            <a:ext cx="177800" cy="172868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  <a:gd name="connsiteX0" fmla="*/ 0 w 28000"/>
              <a:gd name="connsiteY0" fmla="*/ 5687 h 7562"/>
              <a:gd name="connsiteX1" fmla="*/ 8500 w 28000"/>
              <a:gd name="connsiteY1" fmla="*/ 2840 h 7562"/>
              <a:gd name="connsiteX2" fmla="*/ 28000 w 28000"/>
              <a:gd name="connsiteY2" fmla="*/ 7562 h 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0" h="7562">
                <a:moveTo>
                  <a:pt x="0" y="5687"/>
                </a:moveTo>
                <a:cubicBezTo>
                  <a:pt x="2250" y="2979"/>
                  <a:pt x="250" y="-3827"/>
                  <a:pt x="8500" y="2840"/>
                </a:cubicBezTo>
                <a:cubicBezTo>
                  <a:pt x="9000" y="3951"/>
                  <a:pt x="28000" y="7562"/>
                  <a:pt x="28000" y="7562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0034588" y="19161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9242425" y="3500438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5675312" y="1257303"/>
            <a:ext cx="176451" cy="265110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  <a:gd name="connsiteX0" fmla="*/ 0 w 8752"/>
              <a:gd name="connsiteY0" fmla="*/ 0 h 57585"/>
              <a:gd name="connsiteX1" fmla="*/ 8504 w 8752"/>
              <a:gd name="connsiteY1" fmla="*/ 50688 h 57585"/>
              <a:gd name="connsiteX2" fmla="*/ 4252 w 8752"/>
              <a:gd name="connsiteY2" fmla="*/ 57585 h 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52" h="57585">
                <a:moveTo>
                  <a:pt x="0" y="0"/>
                </a:moveTo>
                <a:cubicBezTo>
                  <a:pt x="2835" y="689"/>
                  <a:pt x="5748" y="47585"/>
                  <a:pt x="8504" y="50688"/>
                </a:cubicBezTo>
                <a:cubicBezTo>
                  <a:pt x="10000" y="52413"/>
                  <a:pt x="4252" y="57585"/>
                  <a:pt x="4252" y="57585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4522787" y="1550991"/>
            <a:ext cx="200019" cy="157161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  <a:gd name="connsiteX0" fmla="*/ 0 w 9921"/>
              <a:gd name="connsiteY0" fmla="*/ 0 h 34138"/>
              <a:gd name="connsiteX1" fmla="*/ 8504 w 9921"/>
              <a:gd name="connsiteY1" fmla="*/ 2413 h 34138"/>
              <a:gd name="connsiteX2" fmla="*/ 9921 w 9921"/>
              <a:gd name="connsiteY2" fmla="*/ 34138 h 3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21" h="34138">
                <a:moveTo>
                  <a:pt x="0" y="0"/>
                </a:moveTo>
                <a:cubicBezTo>
                  <a:pt x="2835" y="689"/>
                  <a:pt x="5748" y="-690"/>
                  <a:pt x="8504" y="2413"/>
                </a:cubicBezTo>
                <a:cubicBezTo>
                  <a:pt x="10000" y="4138"/>
                  <a:pt x="9921" y="34138"/>
                  <a:pt x="9921" y="34138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7705725" y="115276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6989023" y="1501224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7345363" y="114300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8240713" y="1287111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1781785" y="1404274"/>
            <a:ext cx="201612" cy="46038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10691813" y="4518025"/>
            <a:ext cx="26987" cy="1893888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9777413" y="612775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979488" y="1204913"/>
            <a:ext cx="201612" cy="46037"/>
          </a:xfrm>
          <a:prstGeom prst="circularArrow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3049177" y="2557456"/>
            <a:ext cx="322260" cy="666750"/>
          </a:xfrm>
          <a:custGeom>
            <a:avLst/>
            <a:gdLst>
              <a:gd name="T0" fmla="*/ 88 w 88"/>
              <a:gd name="T1" fmla="*/ 0 h 420"/>
              <a:gd name="T2" fmla="*/ 54 w 88"/>
              <a:gd name="T3" fmla="*/ 61 h 420"/>
              <a:gd name="T4" fmla="*/ 20 w 88"/>
              <a:gd name="T5" fmla="*/ 244 h 420"/>
              <a:gd name="T6" fmla="*/ 0 w 88"/>
              <a:gd name="T7" fmla="*/ 420 h 420"/>
              <a:gd name="connsiteX0" fmla="*/ 10000 w 23068"/>
              <a:gd name="connsiteY0" fmla="*/ 0 h 10000"/>
              <a:gd name="connsiteX1" fmla="*/ 23045 w 23068"/>
              <a:gd name="connsiteY1" fmla="*/ 5223 h 10000"/>
              <a:gd name="connsiteX2" fmla="*/ 2273 w 23068"/>
              <a:gd name="connsiteY2" fmla="*/ 5810 h 10000"/>
              <a:gd name="connsiteX3" fmla="*/ 0 w 23068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8" h="10000">
                <a:moveTo>
                  <a:pt x="10000" y="0"/>
                </a:moveTo>
                <a:cubicBezTo>
                  <a:pt x="9091" y="524"/>
                  <a:pt x="23727" y="4700"/>
                  <a:pt x="23045" y="5223"/>
                </a:cubicBezTo>
                <a:cubicBezTo>
                  <a:pt x="21227" y="6652"/>
                  <a:pt x="3864" y="4381"/>
                  <a:pt x="2273" y="5810"/>
                </a:cubicBezTo>
                <a:cubicBezTo>
                  <a:pt x="1477" y="7214"/>
                  <a:pt x="0" y="10000"/>
                  <a:pt x="0" y="10000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11"/>
          <p:cNvSpPr>
            <a:spLocks/>
          </p:cNvSpPr>
          <p:nvPr/>
        </p:nvSpPr>
        <p:spPr bwMode="auto">
          <a:xfrm>
            <a:off x="9228138" y="5556250"/>
            <a:ext cx="561975" cy="615950"/>
          </a:xfrm>
          <a:custGeom>
            <a:avLst/>
            <a:gdLst>
              <a:gd name="T0" fmla="*/ 325 w 354"/>
              <a:gd name="T1" fmla="*/ 5 h 388"/>
              <a:gd name="T2" fmla="*/ 244 w 354"/>
              <a:gd name="T3" fmla="*/ 18 h 388"/>
              <a:gd name="T4" fmla="*/ 149 w 354"/>
              <a:gd name="T5" fmla="*/ 32 h 388"/>
              <a:gd name="T6" fmla="*/ 156 w 354"/>
              <a:gd name="T7" fmla="*/ 99 h 388"/>
              <a:gd name="T8" fmla="*/ 129 w 354"/>
              <a:gd name="T9" fmla="*/ 215 h 388"/>
              <a:gd name="T10" fmla="*/ 109 w 354"/>
              <a:gd name="T11" fmla="*/ 242 h 388"/>
              <a:gd name="T12" fmla="*/ 81 w 354"/>
              <a:gd name="T13" fmla="*/ 296 h 388"/>
              <a:gd name="T14" fmla="*/ 81 w 354"/>
              <a:gd name="T15" fmla="*/ 296 h 388"/>
              <a:gd name="T16" fmla="*/ 27 w 354"/>
              <a:gd name="T17" fmla="*/ 364 h 388"/>
              <a:gd name="T18" fmla="*/ 0 w 354"/>
              <a:gd name="T19" fmla="*/ 384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388">
                <a:moveTo>
                  <a:pt x="325" y="5"/>
                </a:moveTo>
                <a:cubicBezTo>
                  <a:pt x="184" y="23"/>
                  <a:pt x="354" y="0"/>
                  <a:pt x="244" y="18"/>
                </a:cubicBezTo>
                <a:cubicBezTo>
                  <a:pt x="212" y="23"/>
                  <a:pt x="149" y="32"/>
                  <a:pt x="149" y="32"/>
                </a:cubicBezTo>
                <a:cubicBezTo>
                  <a:pt x="133" y="65"/>
                  <a:pt x="135" y="70"/>
                  <a:pt x="156" y="99"/>
                </a:cubicBezTo>
                <a:cubicBezTo>
                  <a:pt x="144" y="137"/>
                  <a:pt x="141" y="177"/>
                  <a:pt x="129" y="215"/>
                </a:cubicBezTo>
                <a:cubicBezTo>
                  <a:pt x="125" y="226"/>
                  <a:pt x="115" y="232"/>
                  <a:pt x="109" y="242"/>
                </a:cubicBezTo>
                <a:cubicBezTo>
                  <a:pt x="99" y="259"/>
                  <a:pt x="90" y="278"/>
                  <a:pt x="81" y="296"/>
                </a:cubicBezTo>
                <a:lnTo>
                  <a:pt x="81" y="296"/>
                </a:lnTo>
                <a:cubicBezTo>
                  <a:pt x="68" y="338"/>
                  <a:pt x="69" y="353"/>
                  <a:pt x="27" y="364"/>
                </a:cubicBezTo>
                <a:cubicBezTo>
                  <a:pt x="11" y="388"/>
                  <a:pt x="22" y="384"/>
                  <a:pt x="0" y="38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2"/>
          <p:cNvSpPr>
            <a:spLocks/>
          </p:cNvSpPr>
          <p:nvPr/>
        </p:nvSpPr>
        <p:spPr bwMode="auto">
          <a:xfrm>
            <a:off x="9826625" y="3436938"/>
            <a:ext cx="55563" cy="168275"/>
          </a:xfrm>
          <a:custGeom>
            <a:avLst/>
            <a:gdLst>
              <a:gd name="T0" fmla="*/ 15 w 35"/>
              <a:gd name="T1" fmla="*/ 0 h 106"/>
              <a:gd name="T2" fmla="*/ 2 w 35"/>
              <a:gd name="T3" fmla="*/ 75 h 106"/>
              <a:gd name="T4" fmla="*/ 8 w 35"/>
              <a:gd name="T5" fmla="*/ 102 h 106"/>
              <a:gd name="T6" fmla="*/ 35 w 35"/>
              <a:gd name="T7" fmla="*/ 89 h 106"/>
              <a:gd name="T8" fmla="*/ 15 w 35"/>
              <a:gd name="T9" fmla="*/ 75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06">
                <a:moveTo>
                  <a:pt x="15" y="0"/>
                </a:moveTo>
                <a:cubicBezTo>
                  <a:pt x="11" y="25"/>
                  <a:pt x="4" y="50"/>
                  <a:pt x="2" y="75"/>
                </a:cubicBezTo>
                <a:cubicBezTo>
                  <a:pt x="1" y="84"/>
                  <a:pt x="0" y="98"/>
                  <a:pt x="8" y="102"/>
                </a:cubicBezTo>
                <a:cubicBezTo>
                  <a:pt x="17" y="106"/>
                  <a:pt x="26" y="93"/>
                  <a:pt x="35" y="89"/>
                </a:cubicBezTo>
                <a:cubicBezTo>
                  <a:pt x="28" y="84"/>
                  <a:pt x="15" y="75"/>
                  <a:pt x="15" y="75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Freeform 14"/>
          <p:cNvSpPr>
            <a:spLocks/>
          </p:cNvSpPr>
          <p:nvPr/>
        </p:nvSpPr>
        <p:spPr bwMode="auto">
          <a:xfrm>
            <a:off x="2911633" y="4125913"/>
            <a:ext cx="26987" cy="1893887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Freeform 15"/>
          <p:cNvSpPr>
            <a:spLocks/>
          </p:cNvSpPr>
          <p:nvPr/>
        </p:nvSpPr>
        <p:spPr bwMode="auto">
          <a:xfrm>
            <a:off x="3860800" y="11334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Freeform 16"/>
          <p:cNvSpPr>
            <a:spLocks/>
          </p:cNvSpPr>
          <p:nvPr/>
        </p:nvSpPr>
        <p:spPr bwMode="auto">
          <a:xfrm>
            <a:off x="2824319" y="1370938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Freeform 17"/>
          <p:cNvSpPr>
            <a:spLocks/>
          </p:cNvSpPr>
          <p:nvPr/>
        </p:nvSpPr>
        <p:spPr bwMode="auto">
          <a:xfrm>
            <a:off x="5046663" y="839027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Freeform 18"/>
          <p:cNvSpPr>
            <a:spLocks/>
          </p:cNvSpPr>
          <p:nvPr/>
        </p:nvSpPr>
        <p:spPr bwMode="auto">
          <a:xfrm>
            <a:off x="4227669" y="1293395"/>
            <a:ext cx="177800" cy="172868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  <a:gd name="connsiteX0" fmla="*/ 0 w 28000"/>
              <a:gd name="connsiteY0" fmla="*/ 5687 h 7562"/>
              <a:gd name="connsiteX1" fmla="*/ 8500 w 28000"/>
              <a:gd name="connsiteY1" fmla="*/ 2840 h 7562"/>
              <a:gd name="connsiteX2" fmla="*/ 28000 w 28000"/>
              <a:gd name="connsiteY2" fmla="*/ 7562 h 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0" h="7562">
                <a:moveTo>
                  <a:pt x="0" y="5687"/>
                </a:moveTo>
                <a:cubicBezTo>
                  <a:pt x="2250" y="2979"/>
                  <a:pt x="250" y="-3827"/>
                  <a:pt x="8500" y="2840"/>
                </a:cubicBezTo>
                <a:cubicBezTo>
                  <a:pt x="9000" y="3951"/>
                  <a:pt x="28000" y="7562"/>
                  <a:pt x="28000" y="7562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Freeform 19"/>
          <p:cNvSpPr>
            <a:spLocks/>
          </p:cNvSpPr>
          <p:nvPr/>
        </p:nvSpPr>
        <p:spPr bwMode="auto">
          <a:xfrm>
            <a:off x="10186988" y="20685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20"/>
          <p:cNvSpPr>
            <a:spLocks/>
          </p:cNvSpPr>
          <p:nvPr/>
        </p:nvSpPr>
        <p:spPr bwMode="auto">
          <a:xfrm>
            <a:off x="10907713" y="1060450"/>
            <a:ext cx="26987" cy="1893888"/>
          </a:xfrm>
          <a:custGeom>
            <a:avLst/>
            <a:gdLst>
              <a:gd name="T0" fmla="*/ 7 w 17"/>
              <a:gd name="T1" fmla="*/ 0 h 1193"/>
              <a:gd name="T2" fmla="*/ 0 w 17"/>
              <a:gd name="T3" fmla="*/ 1193 h 119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7" h="1193">
                <a:moveTo>
                  <a:pt x="7" y="0"/>
                </a:moveTo>
                <a:cubicBezTo>
                  <a:pt x="17" y="403"/>
                  <a:pt x="0" y="790"/>
                  <a:pt x="0" y="1193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Freeform 21"/>
          <p:cNvSpPr>
            <a:spLocks/>
          </p:cNvSpPr>
          <p:nvPr/>
        </p:nvSpPr>
        <p:spPr bwMode="auto">
          <a:xfrm>
            <a:off x="9399361" y="4477090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Freeform 8"/>
          <p:cNvSpPr>
            <a:spLocks/>
          </p:cNvSpPr>
          <p:nvPr/>
        </p:nvSpPr>
        <p:spPr bwMode="auto">
          <a:xfrm>
            <a:off x="4675187" y="1703391"/>
            <a:ext cx="200019" cy="157161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  <a:gd name="connsiteX0" fmla="*/ 0 w 9921"/>
              <a:gd name="connsiteY0" fmla="*/ 0 h 34138"/>
              <a:gd name="connsiteX1" fmla="*/ 8504 w 9921"/>
              <a:gd name="connsiteY1" fmla="*/ 2413 h 34138"/>
              <a:gd name="connsiteX2" fmla="*/ 9921 w 9921"/>
              <a:gd name="connsiteY2" fmla="*/ 34138 h 3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21" h="34138">
                <a:moveTo>
                  <a:pt x="0" y="0"/>
                </a:moveTo>
                <a:cubicBezTo>
                  <a:pt x="2835" y="689"/>
                  <a:pt x="5748" y="-690"/>
                  <a:pt x="8504" y="2413"/>
                </a:cubicBezTo>
                <a:cubicBezTo>
                  <a:pt x="10000" y="4138"/>
                  <a:pt x="9921" y="34138"/>
                  <a:pt x="9921" y="34138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Freeform 15"/>
          <p:cNvSpPr>
            <a:spLocks/>
          </p:cNvSpPr>
          <p:nvPr/>
        </p:nvSpPr>
        <p:spPr bwMode="auto">
          <a:xfrm>
            <a:off x="7556500" y="16287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7556500" y="1628775"/>
            <a:ext cx="201613" cy="46038"/>
          </a:xfrm>
          <a:custGeom>
            <a:avLst/>
            <a:gdLst>
              <a:gd name="T0" fmla="*/ 0 w 127"/>
              <a:gd name="T1" fmla="*/ 2 h 29"/>
              <a:gd name="T2" fmla="*/ 108 w 127"/>
              <a:gd name="T3" fmla="*/ 9 h 29"/>
              <a:gd name="T4" fmla="*/ 54 w 127"/>
              <a:gd name="T5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29">
                <a:moveTo>
                  <a:pt x="0" y="2"/>
                </a:moveTo>
                <a:cubicBezTo>
                  <a:pt x="36" y="4"/>
                  <a:pt x="73" y="0"/>
                  <a:pt x="108" y="9"/>
                </a:cubicBezTo>
                <a:cubicBezTo>
                  <a:pt x="127" y="14"/>
                  <a:pt x="54" y="29"/>
                  <a:pt x="54" y="29"/>
                </a:cubicBezTo>
              </a:path>
            </a:pathLst>
          </a:custGeom>
          <a:noFill/>
          <a:ln w="9525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8059738" y="14843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Freeform 18"/>
          <p:cNvSpPr>
            <a:spLocks/>
          </p:cNvSpPr>
          <p:nvPr/>
        </p:nvSpPr>
        <p:spPr bwMode="auto">
          <a:xfrm>
            <a:off x="8059738" y="1484313"/>
            <a:ext cx="63500" cy="228600"/>
          </a:xfrm>
          <a:custGeom>
            <a:avLst/>
            <a:gdLst>
              <a:gd name="T0" fmla="*/ 0 w 40"/>
              <a:gd name="T1" fmla="*/ 137 h 144"/>
              <a:gd name="T2" fmla="*/ 34 w 40"/>
              <a:gd name="T3" fmla="*/ 96 h 144"/>
              <a:gd name="T4" fmla="*/ 40 w 40"/>
              <a:gd name="T5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0" h="144">
                <a:moveTo>
                  <a:pt x="0" y="137"/>
                </a:moveTo>
                <a:cubicBezTo>
                  <a:pt x="9" y="98"/>
                  <a:pt x="1" y="0"/>
                  <a:pt x="34" y="96"/>
                </a:cubicBezTo>
                <a:cubicBezTo>
                  <a:pt x="36" y="112"/>
                  <a:pt x="40" y="144"/>
                  <a:pt x="40" y="144"/>
                </a:cubicBezTo>
              </a:path>
            </a:pathLst>
          </a:custGeom>
          <a:noFill/>
          <a:ln w="9525" cap="flat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Text Box 4"/>
          <p:cNvSpPr txBox="1">
            <a:spLocks noChangeArrowheads="1"/>
          </p:cNvSpPr>
          <p:nvPr/>
        </p:nvSpPr>
        <p:spPr bwMode="auto">
          <a:xfrm>
            <a:off x="3382771" y="3595060"/>
            <a:ext cx="5578771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srgbClr val="FFFF00"/>
                </a:solidFill>
                <a:latin typeface="Old English Text MT" panose="03040902040508030806" pitchFamily="66" charset="0"/>
                <a:ea typeface="Open Sans" panose="020B0806030504020204" pitchFamily="34" charset="0"/>
                <a:cs typeface="Open Sans" panose="020B0806030504020204" pitchFamily="34" charset="0"/>
              </a:rPr>
              <a:t>Aries Production</a:t>
            </a:r>
          </a:p>
          <a:p>
            <a:pPr algn="ctr"/>
            <a:r>
              <a:rPr lang="en-US" altLang="ko-KR" sz="3200" dirty="0" err="1" smtClean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mempersembahkan</a:t>
            </a:r>
            <a:endParaRPr lang="en-US" altLang="ko-KR" sz="3200" dirty="0" smtClean="0">
              <a:solidFill>
                <a:schemeClr val="bg1"/>
              </a:solidFill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71" y="1425239"/>
            <a:ext cx="5900271" cy="2238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01" y="2628343"/>
            <a:ext cx="594606" cy="59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22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53" presetClass="exit" presetSubtype="3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3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8" presetClass="emph" presetSubtype="0" repeatCount="indefinite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2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6485"/>
            <a:ext cx="10998199" cy="315685"/>
          </a:xfrm>
        </p:spPr>
        <p:txBody>
          <a:bodyPr>
            <a:noAutofit/>
          </a:bodyPr>
          <a:lstStyle/>
          <a:p>
            <a:r>
              <a:rPr lang="en-US" sz="3200" dirty="0" smtClean="0"/>
              <a:t>Akan </a:t>
            </a:r>
            <a:r>
              <a:rPr lang="en-US" sz="3200" dirty="0" err="1" smtClean="0"/>
              <a:t>muncul</a:t>
            </a:r>
            <a:r>
              <a:rPr lang="en-US" sz="3200" dirty="0" smtClean="0"/>
              <a:t> </a:t>
            </a:r>
            <a:r>
              <a:rPr lang="en-US" sz="3200" dirty="0" err="1" smtClean="0"/>
              <a:t>tampilan</a:t>
            </a:r>
            <a:r>
              <a:rPr lang="en-US" sz="3200" dirty="0" smtClean="0"/>
              <a:t>  </a:t>
            </a:r>
            <a:r>
              <a:rPr lang="en-US" sz="3200" dirty="0" err="1" smtClean="0"/>
              <a:t>ukuran</a:t>
            </a:r>
            <a:r>
              <a:rPr lang="en-US" sz="3200" dirty="0" smtClean="0"/>
              <a:t> TTS yang </a:t>
            </a:r>
            <a:r>
              <a:rPr lang="en-US" sz="3200" dirty="0" err="1" smtClean="0"/>
              <a:t>akan</a:t>
            </a:r>
            <a:r>
              <a:rPr lang="en-US" sz="3200" dirty="0" smtClean="0"/>
              <a:t> </a:t>
            </a:r>
            <a:r>
              <a:rPr lang="en-US" sz="3200" dirty="0" err="1" smtClean="0"/>
              <a:t>kita</a:t>
            </a:r>
            <a:r>
              <a:rPr lang="en-US" sz="3200" dirty="0" smtClean="0"/>
              <a:t> </a:t>
            </a:r>
            <a:r>
              <a:rPr lang="en-US" sz="3200" dirty="0" err="1" smtClean="0"/>
              <a:t>buat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0941" t="25339" r="31110" b="18998"/>
          <a:stretch/>
        </p:blipFill>
        <p:spPr>
          <a:xfrm>
            <a:off x="522514" y="1015999"/>
            <a:ext cx="6270172" cy="517085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236717" y="3468088"/>
            <a:ext cx="28317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Lebar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err="1" smtClean="0">
                <a:solidFill>
                  <a:srgbClr val="FFFF00"/>
                </a:solidFill>
              </a:rPr>
              <a:t>jumlah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huruf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3480525" y="3652754"/>
            <a:ext cx="756192" cy="24395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4392" y="4556664"/>
            <a:ext cx="295801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Ukuran</a:t>
            </a:r>
            <a:r>
              <a:rPr lang="en-US" dirty="0" smtClean="0"/>
              <a:t> Tinggi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jumlah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huruf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480525" y="4370855"/>
            <a:ext cx="653868" cy="36080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46271" y="1786675"/>
            <a:ext cx="2831740" cy="31393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Catatan</a:t>
            </a:r>
            <a:r>
              <a:rPr lang="en-US" dirty="0" smtClean="0"/>
              <a:t> :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Semakin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banyak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soal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maka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akan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semakin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banyak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jumlah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huruf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Biarkan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sistem</a:t>
            </a:r>
            <a:r>
              <a:rPr lang="en-US" dirty="0" smtClean="0">
                <a:solidFill>
                  <a:srgbClr val="FFFF00"/>
                </a:solidFill>
              </a:rPr>
              <a:t> yang </a:t>
            </a:r>
            <a:r>
              <a:rPr lang="en-US" dirty="0" err="1" smtClean="0">
                <a:solidFill>
                  <a:srgbClr val="FFFF00"/>
                </a:solidFill>
              </a:rPr>
              <a:t>mengatur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bentuk</a:t>
            </a:r>
            <a:r>
              <a:rPr lang="en-US" dirty="0" smtClean="0">
                <a:solidFill>
                  <a:srgbClr val="FFFF00"/>
                </a:solidFill>
              </a:rPr>
              <a:t> TTS </a:t>
            </a:r>
            <a:r>
              <a:rPr lang="en-US" dirty="0" err="1" smtClean="0">
                <a:solidFill>
                  <a:srgbClr val="FFFF00"/>
                </a:solidFill>
              </a:rPr>
              <a:t>nanti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Tugas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kita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hanya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membuat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soal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menentukan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ukuran</a:t>
            </a:r>
            <a:r>
              <a:rPr lang="en-US" dirty="0" smtClean="0">
                <a:solidFill>
                  <a:srgbClr val="FFFF00"/>
                </a:solidFill>
              </a:rPr>
              <a:t> TTS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5878" y="4998909"/>
            <a:ext cx="220109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NEXT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613398" y="5286798"/>
            <a:ext cx="792480" cy="35844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64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6150428" cy="9797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7737" t="26654" r="33821" b="18121"/>
          <a:stretch/>
        </p:blipFill>
        <p:spPr>
          <a:xfrm>
            <a:off x="638629" y="1175657"/>
            <a:ext cx="6197600" cy="50057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572100" y="2381760"/>
            <a:ext cx="2831740" cy="25853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TTS</a:t>
            </a:r>
            <a:r>
              <a:rPr lang="en-US" dirty="0" smtClean="0"/>
              <a:t> Kita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jadi</a:t>
            </a:r>
            <a:r>
              <a:rPr lang="en-US" dirty="0" smtClean="0"/>
              <a:t> 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TAPI</a:t>
            </a:r>
          </a:p>
          <a:p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di </a:t>
            </a:r>
            <a:r>
              <a:rPr lang="en-US" dirty="0" smtClean="0">
                <a:solidFill>
                  <a:srgbClr val="FFFF00"/>
                </a:solidFill>
              </a:rPr>
              <a:t>WEB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PDF</a:t>
            </a:r>
            <a:r>
              <a:rPr lang="en-US" dirty="0" smtClean="0"/>
              <a:t> </a:t>
            </a:r>
            <a:r>
              <a:rPr lang="en-US" dirty="0" err="1" smtClean="0"/>
              <a:t>biar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diakses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NEXT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0368" y="5178322"/>
            <a:ext cx="11234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NEXT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96115" y="5487160"/>
            <a:ext cx="43542" cy="37737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92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356" y="2698957"/>
            <a:ext cx="8400142" cy="6204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Akan </a:t>
            </a:r>
            <a:r>
              <a:rPr lang="en-US" dirty="0" err="1" smtClean="0"/>
              <a:t>muncul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7737" t="27531" r="34067" b="17683"/>
          <a:stretch/>
        </p:blipFill>
        <p:spPr>
          <a:xfrm>
            <a:off x="4891313" y="899887"/>
            <a:ext cx="6023429" cy="48576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8474888" y="1286266"/>
            <a:ext cx="28317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(Save As a Web page)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157028" y="1649949"/>
            <a:ext cx="566057" cy="37737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26774" y="4755180"/>
            <a:ext cx="283174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(empty grid and clues)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313714" y="4335092"/>
            <a:ext cx="624114" cy="44994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9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tts</a:t>
            </a:r>
            <a:r>
              <a:rPr lang="en-US" dirty="0" smtClean="0"/>
              <a:t> web page </a:t>
            </a:r>
            <a:r>
              <a:rPr lang="en-US" dirty="0" err="1" smtClean="0"/>
              <a:t>anda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3794" t="12189" r="25936" b="26010"/>
          <a:stretch/>
        </p:blipFill>
        <p:spPr>
          <a:xfrm>
            <a:off x="2772228" y="1973942"/>
            <a:ext cx="5646058" cy="3902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5461" y="3911155"/>
            <a:ext cx="28317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Isikan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Filenya</a:t>
            </a:r>
            <a:endParaRPr lang="en-US" dirty="0" smtClean="0"/>
          </a:p>
          <a:p>
            <a:r>
              <a:rPr lang="en-US" dirty="0" err="1" smtClean="0">
                <a:solidFill>
                  <a:srgbClr val="FFFF00"/>
                </a:solidFill>
              </a:rPr>
              <a:t>Kemudian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klik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NEXT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08915" y="4557486"/>
            <a:ext cx="551542" cy="53702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4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44" y="322943"/>
            <a:ext cx="10396882" cy="115196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File </a:t>
            </a:r>
            <a:r>
              <a:rPr lang="en-US" sz="3600" dirty="0" err="1" smtClean="0"/>
              <a:t>ini</a:t>
            </a:r>
            <a:r>
              <a:rPr lang="en-US" sz="3600" dirty="0" smtClean="0"/>
              <a:t> </a:t>
            </a:r>
            <a:r>
              <a:rPr lang="en-US" sz="3600" dirty="0" err="1" smtClean="0"/>
              <a:t>lah</a:t>
            </a:r>
            <a:r>
              <a:rPr lang="en-US" sz="3600" dirty="0" smtClean="0"/>
              <a:t> yang </a:t>
            </a:r>
            <a:r>
              <a:rPr lang="en-US" sz="3600" dirty="0" err="1" smtClean="0"/>
              <a:t>akan</a:t>
            </a:r>
            <a:r>
              <a:rPr lang="en-US" sz="3600" dirty="0" smtClean="0"/>
              <a:t> </a:t>
            </a:r>
            <a:r>
              <a:rPr lang="en-US" sz="3600" dirty="0" err="1" smtClean="0"/>
              <a:t>bisa</a:t>
            </a:r>
            <a:r>
              <a:rPr lang="en-US" sz="3600" dirty="0" smtClean="0"/>
              <a:t> </a:t>
            </a:r>
            <a:r>
              <a:rPr lang="en-US" sz="3600" dirty="0" err="1" smtClean="0"/>
              <a:t>kita</a:t>
            </a:r>
            <a:r>
              <a:rPr lang="en-US" sz="3600" dirty="0" smtClean="0"/>
              <a:t> </a:t>
            </a:r>
            <a:r>
              <a:rPr lang="en-US" sz="3600" dirty="0" err="1" smtClean="0"/>
              <a:t>buka</a:t>
            </a:r>
            <a:r>
              <a:rPr lang="en-US" sz="3600" dirty="0" smtClean="0"/>
              <a:t> di web browser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err="1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seperti</a:t>
            </a:r>
            <a:r>
              <a:rPr lang="en-US" sz="36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 Mozilla, chrome </a:t>
            </a:r>
            <a:r>
              <a:rPr lang="en-US" sz="3600" dirty="0" err="1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dsb</a:t>
            </a:r>
            <a:r>
              <a:rPr lang="en-US" sz="36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/>
            </a:r>
            <a:br>
              <a:rPr lang="en-US" sz="36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</a:b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Yuk di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buka</a:t>
            </a: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double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klik</a:t>
            </a: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aja</a:t>
            </a: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di file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yg</a:t>
            </a: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udah</a:t>
            </a: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disimpan</a:t>
            </a:r>
            <a:r>
              <a:rPr lang="en-US" sz="36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</a:t>
            </a:r>
            <a:r>
              <a:rPr lang="en-US" sz="36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tadi</a:t>
            </a:r>
            <a:endParaRPr lang="en-US" sz="3600" b="1" dirty="0">
              <a:solidFill>
                <a:srgbClr val="7030A0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4457" y="1739301"/>
            <a:ext cx="7953829" cy="44718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88099" y="2889761"/>
            <a:ext cx="283174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Karena</a:t>
            </a:r>
            <a:r>
              <a:rPr lang="en-US" dirty="0" smtClean="0">
                <a:solidFill>
                  <a:srgbClr val="FFFF00"/>
                </a:solidFill>
              </a:rPr>
              <a:t> yang </a:t>
            </a:r>
            <a:r>
              <a:rPr lang="en-US" dirty="0" err="1" smtClean="0">
                <a:solidFill>
                  <a:srgbClr val="FFFF00"/>
                </a:solidFill>
              </a:rPr>
              <a:t>akan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dikumpulkan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atau</a:t>
            </a:r>
            <a:r>
              <a:rPr lang="en-US" dirty="0" smtClean="0">
                <a:solidFill>
                  <a:srgbClr val="FFFF00"/>
                </a:solidFill>
              </a:rPr>
              <a:t> di print </a:t>
            </a:r>
            <a:r>
              <a:rPr lang="en-US" dirty="0" err="1" smtClean="0">
                <a:solidFill>
                  <a:srgbClr val="FFFF00"/>
                </a:solidFill>
              </a:rPr>
              <a:t>adalah</a:t>
            </a:r>
            <a:r>
              <a:rPr lang="en-US" dirty="0" smtClean="0">
                <a:solidFill>
                  <a:srgbClr val="FFFF00"/>
                </a:solidFill>
              </a:rPr>
              <a:t> file </a:t>
            </a:r>
            <a:r>
              <a:rPr lang="en-US" dirty="0" smtClean="0">
                <a:solidFill>
                  <a:schemeClr val="bg1"/>
                </a:solidFill>
              </a:rPr>
              <a:t>PDF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Maka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ayo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kita</a:t>
            </a:r>
            <a:r>
              <a:rPr lang="en-US" dirty="0" smtClean="0">
                <a:solidFill>
                  <a:srgbClr val="FFFF00"/>
                </a:solidFill>
              </a:rPr>
              <a:t> save </a:t>
            </a:r>
            <a:r>
              <a:rPr lang="en-US" dirty="0" err="1" smtClean="0">
                <a:solidFill>
                  <a:srgbClr val="FFFF00"/>
                </a:solidFill>
              </a:rPr>
              <a:t>halaman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ini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menjadi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PDF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2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15" y="134258"/>
            <a:ext cx="11302999" cy="7220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Cara </a:t>
            </a:r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pdf </a:t>
            </a:r>
            <a:r>
              <a:rPr lang="en-US" sz="31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(</a:t>
            </a:r>
            <a:r>
              <a:rPr lang="en-US" sz="31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Contoh</a:t>
            </a:r>
            <a:r>
              <a:rPr lang="en-US" sz="31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</a:t>
            </a:r>
            <a:r>
              <a:rPr lang="en-US" sz="3100" b="1" dirty="0" err="1" smtClean="0">
                <a:solidFill>
                  <a:srgbClr val="7030A0"/>
                </a:solidFill>
                <a:latin typeface="Agency FB" panose="020B0503020202020204" pitchFamily="34" charset="0"/>
              </a:rPr>
              <a:t>pada</a:t>
            </a:r>
            <a:r>
              <a:rPr lang="en-US" sz="3100" b="1" dirty="0" smtClean="0">
                <a:solidFill>
                  <a:srgbClr val="7030A0"/>
                </a:solidFill>
                <a:latin typeface="Agency FB" panose="020B0503020202020204" pitchFamily="34" charset="0"/>
              </a:rPr>
              <a:t> Google Chrome)</a:t>
            </a:r>
            <a:endParaRPr lang="en-US" sz="3100" b="1" dirty="0">
              <a:solidFill>
                <a:srgbClr val="7030A0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2315" y="1045029"/>
            <a:ext cx="8034540" cy="4517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733401" y="1045029"/>
            <a:ext cx="283174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Menu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3 di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26855" y="1335314"/>
            <a:ext cx="51074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63574" y="2210772"/>
            <a:ext cx="12787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cetak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8098972" y="2395438"/>
            <a:ext cx="564602" cy="21713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1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1" y="221344"/>
            <a:ext cx="5918199" cy="722086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Kemudian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67516" y="943430"/>
            <a:ext cx="9413398" cy="5292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85517" y="3204090"/>
            <a:ext cx="127871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Ubah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40114" y="2656114"/>
            <a:ext cx="566057" cy="59508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6486" y="3204090"/>
            <a:ext cx="2584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PDF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5544457" y="3388756"/>
            <a:ext cx="492029" cy="29787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0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1" y="163286"/>
            <a:ext cx="7863113" cy="910771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simpan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8717" y="1178379"/>
            <a:ext cx="8669258" cy="4874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10957" y="2304534"/>
            <a:ext cx="134801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Simpan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 flipV="1">
            <a:off x="3439887" y="2200212"/>
            <a:ext cx="771070" cy="28898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22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73" y="351971"/>
            <a:ext cx="8516256" cy="59145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tts</a:t>
            </a:r>
            <a:r>
              <a:rPr lang="en-US" dirty="0" smtClean="0"/>
              <a:t> pdf </a:t>
            </a:r>
            <a:r>
              <a:rPr lang="en-US" dirty="0" err="1" smtClean="0"/>
              <a:t>anda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2705" t="4301" r="19282" b="11108"/>
          <a:stretch/>
        </p:blipFill>
        <p:spPr>
          <a:xfrm>
            <a:off x="2133601" y="1088570"/>
            <a:ext cx="7036342" cy="49203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5985" y="4539734"/>
            <a:ext cx="2030186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Isikan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Filnya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SAVE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499429" y="4862900"/>
            <a:ext cx="756556" cy="36224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1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dech</a:t>
            </a:r>
            <a:r>
              <a:rPr lang="en-US" dirty="0" smtClean="0"/>
              <a:t> </a:t>
            </a:r>
            <a:r>
              <a:rPr lang="en-US" dirty="0" err="1" smtClean="0"/>
              <a:t>tts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8087" y="1837765"/>
            <a:ext cx="6905170" cy="4055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250943" y="2129511"/>
            <a:ext cx="2831740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TTS </a:t>
            </a:r>
            <a:r>
              <a:rPr lang="en-US" dirty="0" err="1" smtClean="0">
                <a:solidFill>
                  <a:srgbClr val="FFFF00"/>
                </a:solidFill>
              </a:rPr>
              <a:t>ini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bisa</a:t>
            </a:r>
            <a:r>
              <a:rPr lang="en-US" dirty="0" smtClean="0">
                <a:solidFill>
                  <a:srgbClr val="FFFF00"/>
                </a:solidFill>
              </a:rPr>
              <a:t> di </a:t>
            </a:r>
            <a:r>
              <a:rPr lang="en-US" dirty="0" smtClean="0">
                <a:solidFill>
                  <a:schemeClr val="bg1"/>
                </a:solidFill>
              </a:rPr>
              <a:t>print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TTS </a:t>
            </a:r>
            <a:r>
              <a:rPr lang="en-US" dirty="0" err="1" smtClean="0">
                <a:solidFill>
                  <a:srgbClr val="FFFF00"/>
                </a:solidFill>
              </a:rPr>
              <a:t>ini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bisa</a:t>
            </a:r>
            <a:r>
              <a:rPr lang="en-US" dirty="0" smtClean="0">
                <a:solidFill>
                  <a:srgbClr val="FFFF00"/>
                </a:solidFill>
              </a:rPr>
              <a:t> di </a:t>
            </a:r>
            <a:r>
              <a:rPr lang="en-US" dirty="0" err="1" smtClean="0">
                <a:solidFill>
                  <a:schemeClr val="bg1"/>
                </a:solidFill>
              </a:rPr>
              <a:t>kirim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</a:t>
            </a:r>
            <a:r>
              <a:rPr lang="en-US" dirty="0" smtClean="0">
                <a:solidFill>
                  <a:schemeClr val="bg1"/>
                </a:solidFill>
              </a:rPr>
              <a:t> Blog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TTS </a:t>
            </a:r>
            <a:r>
              <a:rPr lang="en-US" dirty="0" err="1" smtClean="0">
                <a:solidFill>
                  <a:srgbClr val="FFFF00"/>
                </a:solidFill>
              </a:rPr>
              <a:t>ini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bisa</a:t>
            </a:r>
            <a:r>
              <a:rPr lang="en-US" dirty="0" smtClean="0">
                <a:solidFill>
                  <a:srgbClr val="FFFF00"/>
                </a:solidFill>
              </a:rPr>
              <a:t> di </a:t>
            </a:r>
            <a:r>
              <a:rPr lang="en-US" dirty="0" err="1" smtClean="0">
                <a:solidFill>
                  <a:srgbClr val="FFFF00"/>
                </a:solidFill>
              </a:rPr>
              <a:t>akses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langsung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</a:t>
            </a:r>
            <a:r>
              <a:rPr lang="en-US" dirty="0" smtClean="0">
                <a:solidFill>
                  <a:schemeClr val="bg1"/>
                </a:solidFill>
              </a:rPr>
              <a:t> White Board </a:t>
            </a:r>
            <a:r>
              <a:rPr lang="en-US" dirty="0" err="1" smtClean="0">
                <a:solidFill>
                  <a:srgbClr val="FFFF00"/>
                </a:solidFill>
              </a:rPr>
              <a:t>pake</a:t>
            </a:r>
            <a:r>
              <a:rPr lang="en-US" dirty="0" smtClean="0">
                <a:solidFill>
                  <a:srgbClr val="FFFF00"/>
                </a:solidFill>
              </a:rPr>
              <a:t> LCD </a:t>
            </a:r>
            <a:r>
              <a:rPr lang="en-US" dirty="0" err="1" smtClean="0">
                <a:solidFill>
                  <a:srgbClr val="FFFF00"/>
                </a:solidFill>
              </a:rPr>
              <a:t>Proyektor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TTS </a:t>
            </a:r>
            <a:r>
              <a:rPr lang="en-US" dirty="0" err="1" smtClean="0">
                <a:solidFill>
                  <a:srgbClr val="FFFF00"/>
                </a:solidFill>
              </a:rPr>
              <a:t>ini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bisa</a:t>
            </a:r>
            <a:r>
              <a:rPr lang="en-US" dirty="0" smtClean="0">
                <a:solidFill>
                  <a:srgbClr val="FFFF00"/>
                </a:solidFill>
              </a:rPr>
              <a:t> di </a:t>
            </a:r>
            <a:r>
              <a:rPr lang="en-US" dirty="0" smtClean="0">
                <a:solidFill>
                  <a:schemeClr val="bg1"/>
                </a:solidFill>
              </a:rPr>
              <a:t>capture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untuk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dibikin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Laporan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atau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Tes</a:t>
            </a:r>
            <a:r>
              <a:rPr lang="en-US" dirty="0" smtClean="0">
                <a:solidFill>
                  <a:schemeClr val="bg1"/>
                </a:solidFill>
              </a:rPr>
              <a:t> di </a:t>
            </a:r>
            <a:r>
              <a:rPr lang="en-US" dirty="0" err="1" smtClean="0">
                <a:solidFill>
                  <a:schemeClr val="bg1"/>
                </a:solidFill>
              </a:rPr>
              <a:t>kertas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rgbClr val="FFFF00"/>
                </a:solidFill>
              </a:rPr>
              <a:t>Atau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ingin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anda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inovasikan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dengan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inovasi</a:t>
            </a:r>
            <a:r>
              <a:rPr lang="en-US" dirty="0" smtClean="0">
                <a:solidFill>
                  <a:schemeClr val="bg1"/>
                </a:solidFill>
              </a:rPr>
              <a:t> PBM </a:t>
            </a:r>
            <a:r>
              <a:rPr lang="en-US" dirty="0" err="1" smtClean="0">
                <a:solidFill>
                  <a:srgbClr val="FFFF00"/>
                </a:solidFill>
              </a:rPr>
              <a:t>lainnya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dsb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8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BIKIN TES PAKE INOVASI TTS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Oleh</a:t>
            </a:r>
            <a:r>
              <a:rPr lang="en-US" dirty="0" smtClean="0"/>
              <a:t> : Aries </a:t>
            </a:r>
            <a:r>
              <a:rPr lang="en-US" dirty="0" err="1" smtClean="0"/>
              <a:t>eka</a:t>
            </a:r>
            <a:r>
              <a:rPr lang="en-US" dirty="0" smtClean="0"/>
              <a:t> </a:t>
            </a:r>
            <a:r>
              <a:rPr lang="en-US" dirty="0" err="1" smtClean="0"/>
              <a:t>prasetya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4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dilat</a:t>
            </a:r>
            <a:r>
              <a:rPr lang="en-US" dirty="0" smtClean="0"/>
              <a:t> </a:t>
            </a:r>
            <a:r>
              <a:rPr lang="en-US" dirty="0" err="1" smtClean="0"/>
              <a:t>tes</a:t>
            </a:r>
            <a:r>
              <a:rPr lang="en-US" dirty="0" smtClean="0"/>
              <a:t> </a:t>
            </a:r>
            <a:r>
              <a:rPr lang="en-US" dirty="0" err="1" smtClean="0"/>
              <a:t>pake</a:t>
            </a:r>
            <a:r>
              <a:rPr lang="en-US" dirty="0" smtClean="0"/>
              <a:t> </a:t>
            </a:r>
            <a:r>
              <a:rPr lang="en-US" dirty="0" err="1" smtClean="0"/>
              <a:t>inovasi</a:t>
            </a:r>
            <a:r>
              <a:rPr lang="en-US" dirty="0" smtClean="0"/>
              <a:t> </a:t>
            </a:r>
            <a:r>
              <a:rPr lang="en-US" dirty="0" err="1" smtClean="0"/>
              <a:t>tts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611690"/>
          </a:xfrm>
        </p:spPr>
        <p:txBody>
          <a:bodyPr/>
          <a:lstStyle/>
          <a:p>
            <a:r>
              <a:rPr lang="en-US" dirty="0" err="1" smtClean="0">
                <a:latin typeface="Arial Rounded MT Bold" panose="020F0704030504030204" pitchFamily="34" charset="0"/>
              </a:rPr>
              <a:t>Membuat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tts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sesuai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dengan</a:t>
            </a:r>
            <a:r>
              <a:rPr lang="en-US" dirty="0" smtClean="0">
                <a:latin typeface="Arial Rounded MT Bold" panose="020F0704030504030204" pitchFamily="34" charset="0"/>
              </a:rPr>
              <a:t>  </a:t>
            </a:r>
            <a:r>
              <a:rPr lang="en-US" smtClean="0">
                <a:latin typeface="Arial Rounded MT Bold" panose="020F0704030504030204" pitchFamily="34" charset="0"/>
              </a:rPr>
              <a:t>mapel </a:t>
            </a:r>
            <a:r>
              <a:rPr lang="en-US" dirty="0" err="1" smtClean="0">
                <a:latin typeface="Arial Rounded MT Bold" panose="020F0704030504030204" pitchFamily="34" charset="0"/>
              </a:rPr>
              <a:t>anda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sebanyak</a:t>
            </a:r>
            <a:r>
              <a:rPr lang="en-US" dirty="0" smtClean="0">
                <a:latin typeface="Arial Rounded MT Bold" panose="020F0704030504030204" pitchFamily="34" charset="0"/>
              </a:rPr>
              <a:t> 20 </a:t>
            </a:r>
            <a:r>
              <a:rPr lang="en-US" dirty="0" err="1" smtClean="0">
                <a:latin typeface="Arial Rounded MT Bold" panose="020F0704030504030204" pitchFamily="34" charset="0"/>
              </a:rPr>
              <a:t>soal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r>
              <a:rPr lang="en-US" dirty="0" smtClean="0">
                <a:latin typeface="Arial Rounded MT Bold" panose="020F0704030504030204" pitchFamily="34" charset="0"/>
              </a:rPr>
              <a:t>File yang </a:t>
            </a:r>
            <a:r>
              <a:rPr lang="en-US" dirty="0" err="1" smtClean="0">
                <a:latin typeface="Arial Rounded MT Bold" panose="020F0704030504030204" pitchFamily="34" charset="0"/>
              </a:rPr>
              <a:t>dikirimkan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berbentuk</a:t>
            </a:r>
            <a:r>
              <a:rPr lang="en-US" dirty="0" smtClean="0">
                <a:latin typeface="Arial Rounded MT Bold" panose="020F0704030504030204" pitchFamily="34" charset="0"/>
              </a:rPr>
              <a:t> pdf </a:t>
            </a:r>
            <a:r>
              <a:rPr lang="en-US" dirty="0" err="1" smtClean="0">
                <a:latin typeface="Arial Rounded MT Bold" panose="020F0704030504030204" pitchFamily="34" charset="0"/>
              </a:rPr>
              <a:t>berisi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tts</a:t>
            </a:r>
            <a:r>
              <a:rPr lang="en-US" dirty="0" smtClean="0">
                <a:latin typeface="Arial Rounded MT Bold" panose="020F0704030504030204" pitchFamily="34" charset="0"/>
              </a:rPr>
              <a:t> yang </a:t>
            </a:r>
            <a:r>
              <a:rPr lang="en-US" dirty="0" err="1" smtClean="0">
                <a:latin typeface="Arial Rounded MT Bold" panose="020F0704030504030204" pitchFamily="34" charset="0"/>
              </a:rPr>
              <a:t>sudah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dibuat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dan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gambar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tts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tersebut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sudah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dipraktekan</a:t>
            </a:r>
            <a:r>
              <a:rPr lang="en-US" dirty="0" smtClean="0">
                <a:latin typeface="Arial Rounded MT Bold" panose="020F0704030504030204" pitchFamily="34" charset="0"/>
              </a:rPr>
              <a:t> di </a:t>
            </a:r>
            <a:r>
              <a:rPr lang="en-US" dirty="0" err="1" smtClean="0">
                <a:latin typeface="Arial Rounded MT Bold" panose="020F0704030504030204" pitchFamily="34" charset="0"/>
              </a:rPr>
              <a:t>kelas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bersama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siswa</a:t>
            </a:r>
            <a:r>
              <a:rPr lang="en-US" dirty="0" smtClean="0">
                <a:latin typeface="Arial Rounded MT Bold" panose="020F0704030504030204" pitchFamily="34" charset="0"/>
              </a:rPr>
              <a:t> (</a:t>
            </a:r>
            <a:r>
              <a:rPr lang="en-US" dirty="0" err="1" smtClean="0">
                <a:latin typeface="Arial Rounded MT Bold" panose="020F0704030504030204" pitchFamily="34" charset="0"/>
              </a:rPr>
              <a:t>lihat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contoh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laporan</a:t>
            </a:r>
            <a:r>
              <a:rPr lang="en-US" dirty="0" smtClean="0">
                <a:latin typeface="Arial Rounded MT Bold" panose="020F0704030504030204" pitchFamily="34" charset="0"/>
              </a:rPr>
              <a:t>)</a:t>
            </a: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Dikumpulkan</a:t>
            </a:r>
            <a:r>
              <a:rPr lang="en-US" dirty="0" smtClean="0">
                <a:latin typeface="Arial Rounded MT Bold" panose="020F0704030504030204" pitchFamily="34" charset="0"/>
              </a:rPr>
              <a:t> paling </a:t>
            </a:r>
            <a:r>
              <a:rPr lang="en-US" dirty="0" err="1" smtClean="0">
                <a:latin typeface="Arial Rounded MT Bold" panose="020F0704030504030204" pitchFamily="34" charset="0"/>
              </a:rPr>
              <a:t>lambat</a:t>
            </a:r>
            <a:r>
              <a:rPr lang="en-US" dirty="0" smtClean="0">
                <a:latin typeface="Arial Rounded MT Bold" panose="020F0704030504030204" pitchFamily="34" charset="0"/>
              </a:rPr>
              <a:t> 1 </a:t>
            </a:r>
            <a:r>
              <a:rPr lang="en-US" dirty="0" err="1" smtClean="0">
                <a:latin typeface="Arial Rounded MT Bold" panose="020F0704030504030204" pitchFamily="34" charset="0"/>
              </a:rPr>
              <a:t>april</a:t>
            </a:r>
            <a:r>
              <a:rPr lang="en-US" dirty="0" smtClean="0">
                <a:latin typeface="Arial Rounded MT Bold" panose="020F0704030504030204" pitchFamily="34" charset="0"/>
              </a:rPr>
              <a:t> jam 23.30 </a:t>
            </a:r>
            <a:r>
              <a:rPr lang="en-US" dirty="0" err="1" smtClean="0">
                <a:latin typeface="Arial Rounded MT Bold" panose="020F0704030504030204" pitchFamily="34" charset="0"/>
              </a:rPr>
              <a:t>wib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r>
              <a:rPr lang="en-US" dirty="0" err="1" smtClean="0">
                <a:latin typeface="Arial Rounded MT Bold" panose="020F0704030504030204" pitchFamily="34" charset="0"/>
              </a:rPr>
              <a:t>Selamat</a:t>
            </a:r>
            <a:r>
              <a:rPr lang="en-US" dirty="0" smtClean="0">
                <a:latin typeface="Arial Rounded MT Bold" panose="020F0704030504030204" pitchFamily="34" charset="0"/>
              </a:rPr>
              <a:t> </a:t>
            </a:r>
            <a:r>
              <a:rPr lang="en-US" dirty="0" err="1" smtClean="0">
                <a:latin typeface="Arial Rounded MT Bold" panose="020F0704030504030204" pitchFamily="34" charset="0"/>
              </a:rPr>
              <a:t>berinovasi</a:t>
            </a:r>
            <a:endParaRPr lang="en-US" dirty="0" smtClean="0">
              <a:latin typeface="Arial Rounded MT Bold" panose="020F070403050403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3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1000"/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949663" y="2543345"/>
            <a:ext cx="5682463" cy="5682463"/>
          </a:xfrm>
          <a:prstGeom prst="rect">
            <a:avLst/>
          </a:prstGeom>
          <a:blipFill dpi="0" rotWithShape="1">
            <a:blip r:embed="rId3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9" t="29334" b="27795"/>
          <a:stretch/>
        </p:blipFill>
        <p:spPr>
          <a:xfrm>
            <a:off x="3601330" y="2883877"/>
            <a:ext cx="5731647" cy="2940148"/>
          </a:xfrm>
          <a:prstGeom prst="rect">
            <a:avLst/>
          </a:prstGeom>
          <a:effectLst>
            <a:outerShdw blurRad="76200" dir="13500000" sy="23000" kx="1200000" algn="br" rotWithShape="0">
              <a:schemeClr val="bg1">
                <a:alpha val="7000"/>
              </a:scheme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7" t="73641" r="37850" b="-922"/>
          <a:stretch/>
        </p:blipFill>
        <p:spPr>
          <a:xfrm>
            <a:off x="4557934" y="3165231"/>
            <a:ext cx="4037428" cy="1871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8" t="-1229" r="-998" b="88101"/>
          <a:stretch/>
        </p:blipFill>
        <p:spPr>
          <a:xfrm>
            <a:off x="6058253" y="3910818"/>
            <a:ext cx="2166425" cy="900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7" t="6155" r="71383" b="86870"/>
          <a:stretch/>
        </p:blipFill>
        <p:spPr>
          <a:xfrm>
            <a:off x="4935300" y="3671667"/>
            <a:ext cx="970671" cy="47830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2882" y="1866963"/>
            <a:ext cx="2373052" cy="2373052"/>
          </a:xfrm>
          <a:prstGeom prst="rect">
            <a:avLst/>
          </a:prstGeom>
          <a:blipFill dpi="0" rotWithShape="1">
            <a:blip r:embed="rId7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aintStrokes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/>
        </p:nvSpPr>
        <p:spPr>
          <a:xfrm>
            <a:off x="7909568" y="2576005"/>
            <a:ext cx="4216168" cy="529130"/>
          </a:xfrm>
          <a:prstGeom prst="parallelogram">
            <a:avLst>
              <a:gd name="adj" fmla="val 37601"/>
            </a:avLst>
          </a:prstGeom>
          <a:solidFill>
            <a:srgbClr val="00B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www.sejarah22kreatif.blogspot.com</a:t>
            </a:r>
            <a:endParaRPr lang="en-US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7205663" y="2801089"/>
            <a:ext cx="996670" cy="72792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3003757" y="2246840"/>
            <a:ext cx="2261214" cy="94697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/>
          <p:cNvSpPr/>
          <p:nvPr/>
        </p:nvSpPr>
        <p:spPr>
          <a:xfrm>
            <a:off x="342405" y="1982275"/>
            <a:ext cx="2661352" cy="529130"/>
          </a:xfrm>
          <a:prstGeom prst="parallelogram">
            <a:avLst>
              <a:gd name="adj" fmla="val 37601"/>
            </a:avLst>
          </a:prstGeom>
          <a:solidFill>
            <a:srgbClr val="475197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HP.  0819 3830 4745</a:t>
            </a:r>
            <a:endParaRPr lang="en-US" sz="16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 rot="5400000" flipH="1" flipV="1">
            <a:off x="5297769" y="2048914"/>
            <a:ext cx="1513675" cy="54160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/>
          <p:cNvSpPr/>
          <p:nvPr/>
        </p:nvSpPr>
        <p:spPr>
          <a:xfrm>
            <a:off x="4876260" y="1007108"/>
            <a:ext cx="3108353" cy="529130"/>
          </a:xfrm>
          <a:prstGeom prst="parallelogram">
            <a:avLst>
              <a:gd name="adj" fmla="val 37601"/>
            </a:avLst>
          </a:prstGeom>
          <a:solidFill>
            <a:srgbClr val="D20B27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Kontak</a:t>
            </a:r>
            <a:r>
              <a:rPr lang="en-US" sz="16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 Aries </a:t>
            </a:r>
            <a:r>
              <a:rPr lang="en-US" sz="1600" dirty="0" err="1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Eka</a:t>
            </a:r>
            <a:r>
              <a:rPr lang="en-US" sz="16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 </a:t>
            </a:r>
            <a:r>
              <a:rPr lang="en-US" sz="1600" dirty="0" err="1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Prasetya</a:t>
            </a:r>
            <a:endParaRPr lang="en-US" sz="16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cxnSp>
        <p:nvCxnSpPr>
          <p:cNvPr id="28" name="Elbow Connector 27"/>
          <p:cNvCxnSpPr/>
          <p:nvPr/>
        </p:nvCxnSpPr>
        <p:spPr>
          <a:xfrm rot="10800000" flipV="1">
            <a:off x="3820319" y="3978664"/>
            <a:ext cx="2357766" cy="105757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65426" y="4177982"/>
            <a:ext cx="3002610" cy="1753535"/>
          </a:xfrm>
          <a:prstGeom prst="rect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40550" y="427635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FIND US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325741" y="4666902"/>
            <a:ext cx="1293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Aries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Prasetya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325741" y="5073874"/>
            <a:ext cx="1176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Pak Aries OK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25741" y="5440654"/>
            <a:ext cx="11438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ku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bingung</a:t>
            </a:r>
            <a:endParaRPr lang="en-US" sz="1600" dirty="0"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932326" y="4645690"/>
            <a:ext cx="139700" cy="300038"/>
          </a:xfrm>
          <a:custGeom>
            <a:avLst/>
            <a:gdLst>
              <a:gd name="T0" fmla="*/ 1584 w 1584"/>
              <a:gd name="T1" fmla="*/ 0 h 3409"/>
              <a:gd name="T2" fmla="*/ 1200 w 1584"/>
              <a:gd name="T3" fmla="*/ 598 h 3409"/>
              <a:gd name="T4" fmla="*/ 1150 w 1584"/>
              <a:gd name="T5" fmla="*/ 608 h 3409"/>
              <a:gd name="T6" fmla="*/ 1106 w 1584"/>
              <a:gd name="T7" fmla="*/ 636 h 3409"/>
              <a:gd name="T8" fmla="*/ 1071 w 1584"/>
              <a:gd name="T9" fmla="*/ 673 h 3409"/>
              <a:gd name="T10" fmla="*/ 1050 w 1584"/>
              <a:gd name="T11" fmla="*/ 715 h 3409"/>
              <a:gd name="T12" fmla="*/ 1048 w 1584"/>
              <a:gd name="T13" fmla="*/ 1127 h 3409"/>
              <a:gd name="T14" fmla="*/ 1579 w 1584"/>
              <a:gd name="T15" fmla="*/ 1183 h 3409"/>
              <a:gd name="T16" fmla="*/ 1569 w 1584"/>
              <a:gd name="T17" fmla="*/ 1292 h 3409"/>
              <a:gd name="T18" fmla="*/ 1558 w 1584"/>
              <a:gd name="T19" fmla="*/ 1394 h 3409"/>
              <a:gd name="T20" fmla="*/ 1548 w 1584"/>
              <a:gd name="T21" fmla="*/ 1487 h 3409"/>
              <a:gd name="T22" fmla="*/ 1537 w 1584"/>
              <a:gd name="T23" fmla="*/ 1567 h 3409"/>
              <a:gd name="T24" fmla="*/ 1528 w 1584"/>
              <a:gd name="T25" fmla="*/ 1631 h 3409"/>
              <a:gd name="T26" fmla="*/ 1522 w 1584"/>
              <a:gd name="T27" fmla="*/ 1676 h 3409"/>
              <a:gd name="T28" fmla="*/ 1518 w 1584"/>
              <a:gd name="T29" fmla="*/ 1701 h 3409"/>
              <a:gd name="T30" fmla="*/ 1045 w 1584"/>
              <a:gd name="T31" fmla="*/ 1704 h 3409"/>
              <a:gd name="T32" fmla="*/ 342 w 1584"/>
              <a:gd name="T33" fmla="*/ 3409 h 3409"/>
              <a:gd name="T34" fmla="*/ 0 w 1584"/>
              <a:gd name="T35" fmla="*/ 1703 h 3409"/>
              <a:gd name="T36" fmla="*/ 342 w 1584"/>
              <a:gd name="T37" fmla="*/ 1129 h 3409"/>
              <a:gd name="T38" fmla="*/ 342 w 1584"/>
              <a:gd name="T39" fmla="*/ 650 h 3409"/>
              <a:gd name="T40" fmla="*/ 342 w 1584"/>
              <a:gd name="T41" fmla="*/ 622 h 3409"/>
              <a:gd name="T42" fmla="*/ 344 w 1584"/>
              <a:gd name="T43" fmla="*/ 585 h 3409"/>
              <a:gd name="T44" fmla="*/ 348 w 1584"/>
              <a:gd name="T45" fmla="*/ 539 h 3409"/>
              <a:gd name="T46" fmla="*/ 357 w 1584"/>
              <a:gd name="T47" fmla="*/ 488 h 3409"/>
              <a:gd name="T48" fmla="*/ 370 w 1584"/>
              <a:gd name="T49" fmla="*/ 431 h 3409"/>
              <a:gd name="T50" fmla="*/ 390 w 1584"/>
              <a:gd name="T51" fmla="*/ 373 h 3409"/>
              <a:gd name="T52" fmla="*/ 417 w 1584"/>
              <a:gd name="T53" fmla="*/ 313 h 3409"/>
              <a:gd name="T54" fmla="*/ 454 w 1584"/>
              <a:gd name="T55" fmla="*/ 253 h 3409"/>
              <a:gd name="T56" fmla="*/ 501 w 1584"/>
              <a:gd name="T57" fmla="*/ 197 h 3409"/>
              <a:gd name="T58" fmla="*/ 558 w 1584"/>
              <a:gd name="T59" fmla="*/ 143 h 3409"/>
              <a:gd name="T60" fmla="*/ 629 w 1584"/>
              <a:gd name="T61" fmla="*/ 96 h 3409"/>
              <a:gd name="T62" fmla="*/ 713 w 1584"/>
              <a:gd name="T63" fmla="*/ 57 h 3409"/>
              <a:gd name="T64" fmla="*/ 812 w 1584"/>
              <a:gd name="T65" fmla="*/ 26 h 3409"/>
              <a:gd name="T66" fmla="*/ 929 w 1584"/>
              <a:gd name="T67" fmla="*/ 7 h 3409"/>
              <a:gd name="T68" fmla="*/ 1063 w 1584"/>
              <a:gd name="T69" fmla="*/ 0 h 3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584" h="3409">
                <a:moveTo>
                  <a:pt x="1063" y="0"/>
                </a:moveTo>
                <a:lnTo>
                  <a:pt x="1584" y="0"/>
                </a:lnTo>
                <a:lnTo>
                  <a:pt x="1584" y="598"/>
                </a:lnTo>
                <a:lnTo>
                  <a:pt x="1200" y="598"/>
                </a:lnTo>
                <a:lnTo>
                  <a:pt x="1175" y="600"/>
                </a:lnTo>
                <a:lnTo>
                  <a:pt x="1150" y="608"/>
                </a:lnTo>
                <a:lnTo>
                  <a:pt x="1127" y="620"/>
                </a:lnTo>
                <a:lnTo>
                  <a:pt x="1106" y="636"/>
                </a:lnTo>
                <a:lnTo>
                  <a:pt x="1087" y="653"/>
                </a:lnTo>
                <a:lnTo>
                  <a:pt x="1071" y="673"/>
                </a:lnTo>
                <a:lnTo>
                  <a:pt x="1059" y="694"/>
                </a:lnTo>
                <a:lnTo>
                  <a:pt x="1050" y="715"/>
                </a:lnTo>
                <a:lnTo>
                  <a:pt x="1048" y="735"/>
                </a:lnTo>
                <a:lnTo>
                  <a:pt x="1048" y="1127"/>
                </a:lnTo>
                <a:lnTo>
                  <a:pt x="1583" y="1127"/>
                </a:lnTo>
                <a:lnTo>
                  <a:pt x="1579" y="1183"/>
                </a:lnTo>
                <a:lnTo>
                  <a:pt x="1574" y="1239"/>
                </a:lnTo>
                <a:lnTo>
                  <a:pt x="1569" y="1292"/>
                </a:lnTo>
                <a:lnTo>
                  <a:pt x="1563" y="1345"/>
                </a:lnTo>
                <a:lnTo>
                  <a:pt x="1558" y="1394"/>
                </a:lnTo>
                <a:lnTo>
                  <a:pt x="1553" y="1442"/>
                </a:lnTo>
                <a:lnTo>
                  <a:pt x="1548" y="1487"/>
                </a:lnTo>
                <a:lnTo>
                  <a:pt x="1543" y="1528"/>
                </a:lnTo>
                <a:lnTo>
                  <a:pt x="1537" y="1567"/>
                </a:lnTo>
                <a:lnTo>
                  <a:pt x="1532" y="1600"/>
                </a:lnTo>
                <a:lnTo>
                  <a:pt x="1528" y="1631"/>
                </a:lnTo>
                <a:lnTo>
                  <a:pt x="1525" y="1656"/>
                </a:lnTo>
                <a:lnTo>
                  <a:pt x="1522" y="1676"/>
                </a:lnTo>
                <a:lnTo>
                  <a:pt x="1520" y="1691"/>
                </a:lnTo>
                <a:lnTo>
                  <a:pt x="1518" y="1701"/>
                </a:lnTo>
                <a:lnTo>
                  <a:pt x="1518" y="1704"/>
                </a:lnTo>
                <a:lnTo>
                  <a:pt x="1045" y="1704"/>
                </a:lnTo>
                <a:lnTo>
                  <a:pt x="1045" y="3409"/>
                </a:lnTo>
                <a:lnTo>
                  <a:pt x="342" y="3409"/>
                </a:lnTo>
                <a:lnTo>
                  <a:pt x="342" y="1703"/>
                </a:lnTo>
                <a:lnTo>
                  <a:pt x="0" y="1703"/>
                </a:lnTo>
                <a:lnTo>
                  <a:pt x="0" y="1129"/>
                </a:lnTo>
                <a:lnTo>
                  <a:pt x="342" y="1129"/>
                </a:lnTo>
                <a:lnTo>
                  <a:pt x="342" y="660"/>
                </a:lnTo>
                <a:lnTo>
                  <a:pt x="342" y="650"/>
                </a:lnTo>
                <a:lnTo>
                  <a:pt x="342" y="638"/>
                </a:lnTo>
                <a:lnTo>
                  <a:pt x="342" y="622"/>
                </a:lnTo>
                <a:lnTo>
                  <a:pt x="343" y="605"/>
                </a:lnTo>
                <a:lnTo>
                  <a:pt x="344" y="585"/>
                </a:lnTo>
                <a:lnTo>
                  <a:pt x="345" y="563"/>
                </a:lnTo>
                <a:lnTo>
                  <a:pt x="348" y="539"/>
                </a:lnTo>
                <a:lnTo>
                  <a:pt x="351" y="514"/>
                </a:lnTo>
                <a:lnTo>
                  <a:pt x="357" y="488"/>
                </a:lnTo>
                <a:lnTo>
                  <a:pt x="362" y="461"/>
                </a:lnTo>
                <a:lnTo>
                  <a:pt x="370" y="431"/>
                </a:lnTo>
                <a:lnTo>
                  <a:pt x="379" y="402"/>
                </a:lnTo>
                <a:lnTo>
                  <a:pt x="390" y="373"/>
                </a:lnTo>
                <a:lnTo>
                  <a:pt x="403" y="342"/>
                </a:lnTo>
                <a:lnTo>
                  <a:pt x="417" y="313"/>
                </a:lnTo>
                <a:lnTo>
                  <a:pt x="434" y="283"/>
                </a:lnTo>
                <a:lnTo>
                  <a:pt x="454" y="253"/>
                </a:lnTo>
                <a:lnTo>
                  <a:pt x="476" y="225"/>
                </a:lnTo>
                <a:lnTo>
                  <a:pt x="501" y="197"/>
                </a:lnTo>
                <a:lnTo>
                  <a:pt x="528" y="170"/>
                </a:lnTo>
                <a:lnTo>
                  <a:pt x="558" y="143"/>
                </a:lnTo>
                <a:lnTo>
                  <a:pt x="591" y="119"/>
                </a:lnTo>
                <a:lnTo>
                  <a:pt x="629" y="96"/>
                </a:lnTo>
                <a:lnTo>
                  <a:pt x="670" y="75"/>
                </a:lnTo>
                <a:lnTo>
                  <a:pt x="713" y="57"/>
                </a:lnTo>
                <a:lnTo>
                  <a:pt x="761" y="41"/>
                </a:lnTo>
                <a:lnTo>
                  <a:pt x="812" y="26"/>
                </a:lnTo>
                <a:lnTo>
                  <a:pt x="869" y="16"/>
                </a:lnTo>
                <a:lnTo>
                  <a:pt x="929" y="7"/>
                </a:lnTo>
                <a:lnTo>
                  <a:pt x="994" y="2"/>
                </a:lnTo>
                <a:lnTo>
                  <a:pt x="106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0"/>
          <p:cNvSpPr>
            <a:spLocks noEditPoints="1"/>
          </p:cNvSpPr>
          <p:nvPr/>
        </p:nvSpPr>
        <p:spPr bwMode="auto">
          <a:xfrm>
            <a:off x="876761" y="5426730"/>
            <a:ext cx="250825" cy="303213"/>
          </a:xfrm>
          <a:custGeom>
            <a:avLst/>
            <a:gdLst>
              <a:gd name="T0" fmla="*/ 2404 w 2844"/>
              <a:gd name="T1" fmla="*/ 2382 h 3438"/>
              <a:gd name="T2" fmla="*/ 2245 w 2844"/>
              <a:gd name="T3" fmla="*/ 2343 h 3438"/>
              <a:gd name="T4" fmla="*/ 1764 w 2844"/>
              <a:gd name="T5" fmla="*/ 2301 h 3438"/>
              <a:gd name="T6" fmla="*/ 1764 w 2844"/>
              <a:gd name="T7" fmla="*/ 2935 h 3438"/>
              <a:gd name="T8" fmla="*/ 1629 w 2844"/>
              <a:gd name="T9" fmla="*/ 2920 h 3438"/>
              <a:gd name="T10" fmla="*/ 1660 w 2844"/>
              <a:gd name="T11" fmla="*/ 2290 h 3438"/>
              <a:gd name="T12" fmla="*/ 791 w 2844"/>
              <a:gd name="T13" fmla="*/ 2874 h 3438"/>
              <a:gd name="T14" fmla="*/ 801 w 2844"/>
              <a:gd name="T15" fmla="*/ 3022 h 3438"/>
              <a:gd name="T16" fmla="*/ 915 w 2844"/>
              <a:gd name="T17" fmla="*/ 3114 h 3438"/>
              <a:gd name="T18" fmla="*/ 1098 w 2844"/>
              <a:gd name="T19" fmla="*/ 3047 h 3438"/>
              <a:gd name="T20" fmla="*/ 1107 w 2844"/>
              <a:gd name="T21" fmla="*/ 2197 h 3438"/>
              <a:gd name="T22" fmla="*/ 1106 w 2844"/>
              <a:gd name="T23" fmla="*/ 2906 h 3438"/>
              <a:gd name="T24" fmla="*/ 1040 w 2844"/>
              <a:gd name="T25" fmla="*/ 2959 h 3438"/>
              <a:gd name="T26" fmla="*/ 987 w 2844"/>
              <a:gd name="T27" fmla="*/ 2885 h 3438"/>
              <a:gd name="T28" fmla="*/ 2320 w 2844"/>
              <a:gd name="T29" fmla="*/ 2143 h 3438"/>
              <a:gd name="T30" fmla="*/ 2143 w 2844"/>
              <a:gd name="T31" fmla="*/ 2209 h 3438"/>
              <a:gd name="T32" fmla="*/ 2060 w 2844"/>
              <a:gd name="T33" fmla="*/ 2412 h 3438"/>
              <a:gd name="T34" fmla="*/ 2085 w 2844"/>
              <a:gd name="T35" fmla="*/ 2953 h 3438"/>
              <a:gd name="T36" fmla="*/ 2235 w 2844"/>
              <a:gd name="T37" fmla="*/ 3103 h 3438"/>
              <a:gd name="T38" fmla="*/ 2424 w 2844"/>
              <a:gd name="T39" fmla="*/ 3091 h 3438"/>
              <a:gd name="T40" fmla="*/ 2550 w 2844"/>
              <a:gd name="T41" fmla="*/ 2935 h 3438"/>
              <a:gd name="T42" fmla="*/ 2407 w 2844"/>
              <a:gd name="T43" fmla="*/ 2891 h 3438"/>
              <a:gd name="T44" fmla="*/ 2297 w 2844"/>
              <a:gd name="T45" fmla="*/ 2972 h 3438"/>
              <a:gd name="T46" fmla="*/ 2215 w 2844"/>
              <a:gd name="T47" fmla="*/ 2672 h 3438"/>
              <a:gd name="T48" fmla="*/ 2548 w 2844"/>
              <a:gd name="T49" fmla="*/ 2332 h 3438"/>
              <a:gd name="T50" fmla="*/ 2454 w 2844"/>
              <a:gd name="T51" fmla="*/ 2173 h 3438"/>
              <a:gd name="T52" fmla="*/ 1423 w 2844"/>
              <a:gd name="T53" fmla="*/ 1879 h 3438"/>
              <a:gd name="T54" fmla="*/ 1732 w 2844"/>
              <a:gd name="T55" fmla="*/ 3105 h 3438"/>
              <a:gd name="T56" fmla="*/ 1890 w 2844"/>
              <a:gd name="T57" fmla="*/ 3047 h 3438"/>
              <a:gd name="T58" fmla="*/ 1936 w 2844"/>
              <a:gd name="T59" fmla="*/ 2375 h 3438"/>
              <a:gd name="T60" fmla="*/ 1857 w 2844"/>
              <a:gd name="T61" fmla="*/ 2188 h 3438"/>
              <a:gd name="T62" fmla="*/ 1655 w 2844"/>
              <a:gd name="T63" fmla="*/ 2207 h 3438"/>
              <a:gd name="T64" fmla="*/ 593 w 2844"/>
              <a:gd name="T65" fmla="*/ 3106 h 3438"/>
              <a:gd name="T66" fmla="*/ 2432 w 2844"/>
              <a:gd name="T67" fmla="*/ 1543 h 3438"/>
              <a:gd name="T68" fmla="*/ 2742 w 2844"/>
              <a:gd name="T69" fmla="*/ 1705 h 3438"/>
              <a:gd name="T70" fmla="*/ 2844 w 2844"/>
              <a:gd name="T71" fmla="*/ 2995 h 3438"/>
              <a:gd name="T72" fmla="*/ 2707 w 2844"/>
              <a:gd name="T73" fmla="*/ 3308 h 3438"/>
              <a:gd name="T74" fmla="*/ 2379 w 2844"/>
              <a:gd name="T75" fmla="*/ 3438 h 3438"/>
              <a:gd name="T76" fmla="*/ 175 w 2844"/>
              <a:gd name="T77" fmla="*/ 3340 h 3438"/>
              <a:gd name="T78" fmla="*/ 3 w 2844"/>
              <a:gd name="T79" fmla="*/ 3047 h 3438"/>
              <a:gd name="T80" fmla="*/ 72 w 2844"/>
              <a:gd name="T81" fmla="*/ 1745 h 3438"/>
              <a:gd name="T82" fmla="*/ 359 w 2844"/>
              <a:gd name="T83" fmla="*/ 1551 h 3438"/>
              <a:gd name="T84" fmla="*/ 1319 w 2844"/>
              <a:gd name="T85" fmla="*/ 529 h 3438"/>
              <a:gd name="T86" fmla="*/ 1319 w 2844"/>
              <a:gd name="T87" fmla="*/ 1153 h 3438"/>
              <a:gd name="T88" fmla="*/ 1442 w 2844"/>
              <a:gd name="T89" fmla="*/ 1168 h 3438"/>
              <a:gd name="T90" fmla="*/ 1465 w 2844"/>
              <a:gd name="T91" fmla="*/ 547 h 3438"/>
              <a:gd name="T92" fmla="*/ 1954 w 2844"/>
              <a:gd name="T93" fmla="*/ 372 h 3438"/>
              <a:gd name="T94" fmla="*/ 2025 w 2844"/>
              <a:gd name="T95" fmla="*/ 1179 h 3438"/>
              <a:gd name="T96" fmla="*/ 2097 w 2844"/>
              <a:gd name="T97" fmla="*/ 372 h 3438"/>
              <a:gd name="T98" fmla="*/ 1999 w 2844"/>
              <a:gd name="T99" fmla="*/ 1310 h 3438"/>
              <a:gd name="T100" fmla="*/ 1843 w 2844"/>
              <a:gd name="T101" fmla="*/ 1311 h 3438"/>
              <a:gd name="T102" fmla="*/ 1774 w 2844"/>
              <a:gd name="T103" fmla="*/ 1126 h 3438"/>
              <a:gd name="T104" fmla="*/ 1451 w 2844"/>
              <a:gd name="T105" fmla="*/ 343 h 3438"/>
              <a:gd name="T106" fmla="*/ 1613 w 2844"/>
              <a:gd name="T107" fmla="*/ 475 h 3438"/>
              <a:gd name="T108" fmla="*/ 1647 w 2844"/>
              <a:gd name="T109" fmla="*/ 935 h 3438"/>
              <a:gd name="T110" fmla="*/ 1613 w 2844"/>
              <a:gd name="T111" fmla="*/ 1205 h 3438"/>
              <a:gd name="T112" fmla="*/ 1453 w 2844"/>
              <a:gd name="T113" fmla="*/ 1340 h 3438"/>
              <a:gd name="T114" fmla="*/ 1237 w 2844"/>
              <a:gd name="T115" fmla="*/ 1313 h 3438"/>
              <a:gd name="T116" fmla="*/ 1134 w 2844"/>
              <a:gd name="T117" fmla="*/ 1126 h 3438"/>
              <a:gd name="T118" fmla="*/ 1130 w 2844"/>
              <a:gd name="T119" fmla="*/ 618 h 3438"/>
              <a:gd name="T120" fmla="*/ 1208 w 2844"/>
              <a:gd name="T121" fmla="*/ 402 h 3438"/>
              <a:gd name="T122" fmla="*/ 428 w 2844"/>
              <a:gd name="T123" fmla="*/ 0 h 3438"/>
              <a:gd name="T124" fmla="*/ 690 w 2844"/>
              <a:gd name="T125" fmla="*/ 1346 h 3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44" h="3438">
                <a:moveTo>
                  <a:pt x="2307" y="2317"/>
                </a:moveTo>
                <a:lnTo>
                  <a:pt x="2320" y="2317"/>
                </a:lnTo>
                <a:lnTo>
                  <a:pt x="2342" y="2320"/>
                </a:lnTo>
                <a:lnTo>
                  <a:pt x="2364" y="2328"/>
                </a:lnTo>
                <a:lnTo>
                  <a:pt x="2382" y="2343"/>
                </a:lnTo>
                <a:lnTo>
                  <a:pt x="2395" y="2361"/>
                </a:lnTo>
                <a:lnTo>
                  <a:pt x="2404" y="2382"/>
                </a:lnTo>
                <a:lnTo>
                  <a:pt x="2408" y="2406"/>
                </a:lnTo>
                <a:lnTo>
                  <a:pt x="2406" y="2515"/>
                </a:lnTo>
                <a:lnTo>
                  <a:pt x="2218" y="2515"/>
                </a:lnTo>
                <a:lnTo>
                  <a:pt x="2219" y="2406"/>
                </a:lnTo>
                <a:lnTo>
                  <a:pt x="2222" y="2382"/>
                </a:lnTo>
                <a:lnTo>
                  <a:pt x="2232" y="2361"/>
                </a:lnTo>
                <a:lnTo>
                  <a:pt x="2245" y="2343"/>
                </a:lnTo>
                <a:lnTo>
                  <a:pt x="2263" y="2328"/>
                </a:lnTo>
                <a:lnTo>
                  <a:pt x="2285" y="2320"/>
                </a:lnTo>
                <a:lnTo>
                  <a:pt x="2307" y="2317"/>
                </a:lnTo>
                <a:close/>
                <a:moveTo>
                  <a:pt x="1703" y="2279"/>
                </a:moveTo>
                <a:lnTo>
                  <a:pt x="1726" y="2283"/>
                </a:lnTo>
                <a:lnTo>
                  <a:pt x="1747" y="2290"/>
                </a:lnTo>
                <a:lnTo>
                  <a:pt x="1764" y="2301"/>
                </a:lnTo>
                <a:lnTo>
                  <a:pt x="1778" y="2315"/>
                </a:lnTo>
                <a:lnTo>
                  <a:pt x="1787" y="2333"/>
                </a:lnTo>
                <a:lnTo>
                  <a:pt x="1790" y="2351"/>
                </a:lnTo>
                <a:lnTo>
                  <a:pt x="1790" y="2885"/>
                </a:lnTo>
                <a:lnTo>
                  <a:pt x="1787" y="2904"/>
                </a:lnTo>
                <a:lnTo>
                  <a:pt x="1778" y="2920"/>
                </a:lnTo>
                <a:lnTo>
                  <a:pt x="1764" y="2935"/>
                </a:lnTo>
                <a:lnTo>
                  <a:pt x="1747" y="2946"/>
                </a:lnTo>
                <a:lnTo>
                  <a:pt x="1726" y="2954"/>
                </a:lnTo>
                <a:lnTo>
                  <a:pt x="1703" y="2956"/>
                </a:lnTo>
                <a:lnTo>
                  <a:pt x="1681" y="2954"/>
                </a:lnTo>
                <a:lnTo>
                  <a:pt x="1660" y="2946"/>
                </a:lnTo>
                <a:lnTo>
                  <a:pt x="1642" y="2935"/>
                </a:lnTo>
                <a:lnTo>
                  <a:pt x="1629" y="2920"/>
                </a:lnTo>
                <a:lnTo>
                  <a:pt x="1620" y="2904"/>
                </a:lnTo>
                <a:lnTo>
                  <a:pt x="1616" y="2885"/>
                </a:lnTo>
                <a:lnTo>
                  <a:pt x="1616" y="2351"/>
                </a:lnTo>
                <a:lnTo>
                  <a:pt x="1620" y="2333"/>
                </a:lnTo>
                <a:lnTo>
                  <a:pt x="1629" y="2315"/>
                </a:lnTo>
                <a:lnTo>
                  <a:pt x="1642" y="2301"/>
                </a:lnTo>
                <a:lnTo>
                  <a:pt x="1660" y="2290"/>
                </a:lnTo>
                <a:lnTo>
                  <a:pt x="1681" y="2283"/>
                </a:lnTo>
                <a:lnTo>
                  <a:pt x="1703" y="2279"/>
                </a:lnTo>
                <a:close/>
                <a:moveTo>
                  <a:pt x="791" y="2197"/>
                </a:moveTo>
                <a:lnTo>
                  <a:pt x="792" y="2762"/>
                </a:lnTo>
                <a:lnTo>
                  <a:pt x="792" y="2804"/>
                </a:lnTo>
                <a:lnTo>
                  <a:pt x="791" y="2841"/>
                </a:lnTo>
                <a:lnTo>
                  <a:pt x="791" y="2874"/>
                </a:lnTo>
                <a:lnTo>
                  <a:pt x="791" y="2903"/>
                </a:lnTo>
                <a:lnTo>
                  <a:pt x="791" y="2925"/>
                </a:lnTo>
                <a:lnTo>
                  <a:pt x="792" y="2943"/>
                </a:lnTo>
                <a:lnTo>
                  <a:pt x="794" y="2963"/>
                </a:lnTo>
                <a:lnTo>
                  <a:pt x="796" y="2983"/>
                </a:lnTo>
                <a:lnTo>
                  <a:pt x="798" y="3003"/>
                </a:lnTo>
                <a:lnTo>
                  <a:pt x="801" y="3022"/>
                </a:lnTo>
                <a:lnTo>
                  <a:pt x="808" y="3042"/>
                </a:lnTo>
                <a:lnTo>
                  <a:pt x="816" y="3060"/>
                </a:lnTo>
                <a:lnTo>
                  <a:pt x="827" y="3075"/>
                </a:lnTo>
                <a:lnTo>
                  <a:pt x="844" y="3090"/>
                </a:lnTo>
                <a:lnTo>
                  <a:pt x="866" y="3103"/>
                </a:lnTo>
                <a:lnTo>
                  <a:pt x="889" y="3110"/>
                </a:lnTo>
                <a:lnTo>
                  <a:pt x="915" y="3114"/>
                </a:lnTo>
                <a:lnTo>
                  <a:pt x="942" y="3113"/>
                </a:lnTo>
                <a:lnTo>
                  <a:pt x="970" y="3110"/>
                </a:lnTo>
                <a:lnTo>
                  <a:pt x="998" y="3103"/>
                </a:lnTo>
                <a:lnTo>
                  <a:pt x="1026" y="3092"/>
                </a:lnTo>
                <a:lnTo>
                  <a:pt x="1052" y="3080"/>
                </a:lnTo>
                <a:lnTo>
                  <a:pt x="1076" y="3064"/>
                </a:lnTo>
                <a:lnTo>
                  <a:pt x="1098" y="3047"/>
                </a:lnTo>
                <a:lnTo>
                  <a:pt x="1118" y="3029"/>
                </a:lnTo>
                <a:lnTo>
                  <a:pt x="1133" y="3009"/>
                </a:lnTo>
                <a:lnTo>
                  <a:pt x="1146" y="2988"/>
                </a:lnTo>
                <a:lnTo>
                  <a:pt x="1145" y="3106"/>
                </a:lnTo>
                <a:lnTo>
                  <a:pt x="1304" y="3106"/>
                </a:lnTo>
                <a:lnTo>
                  <a:pt x="1304" y="2197"/>
                </a:lnTo>
                <a:lnTo>
                  <a:pt x="1107" y="2197"/>
                </a:lnTo>
                <a:lnTo>
                  <a:pt x="1107" y="2767"/>
                </a:lnTo>
                <a:lnTo>
                  <a:pt x="1107" y="2806"/>
                </a:lnTo>
                <a:lnTo>
                  <a:pt x="1108" y="2837"/>
                </a:lnTo>
                <a:lnTo>
                  <a:pt x="1108" y="2862"/>
                </a:lnTo>
                <a:lnTo>
                  <a:pt x="1109" y="2882"/>
                </a:lnTo>
                <a:lnTo>
                  <a:pt x="1108" y="2896"/>
                </a:lnTo>
                <a:lnTo>
                  <a:pt x="1106" y="2906"/>
                </a:lnTo>
                <a:lnTo>
                  <a:pt x="1100" y="2916"/>
                </a:lnTo>
                <a:lnTo>
                  <a:pt x="1094" y="2928"/>
                </a:lnTo>
                <a:lnTo>
                  <a:pt x="1085" y="2937"/>
                </a:lnTo>
                <a:lnTo>
                  <a:pt x="1075" y="2945"/>
                </a:lnTo>
                <a:lnTo>
                  <a:pt x="1064" y="2953"/>
                </a:lnTo>
                <a:lnTo>
                  <a:pt x="1052" y="2957"/>
                </a:lnTo>
                <a:lnTo>
                  <a:pt x="1040" y="2959"/>
                </a:lnTo>
                <a:lnTo>
                  <a:pt x="1029" y="2958"/>
                </a:lnTo>
                <a:lnTo>
                  <a:pt x="1018" y="2953"/>
                </a:lnTo>
                <a:lnTo>
                  <a:pt x="1006" y="2943"/>
                </a:lnTo>
                <a:lnTo>
                  <a:pt x="997" y="2930"/>
                </a:lnTo>
                <a:lnTo>
                  <a:pt x="990" y="2910"/>
                </a:lnTo>
                <a:lnTo>
                  <a:pt x="988" y="2900"/>
                </a:lnTo>
                <a:lnTo>
                  <a:pt x="987" y="2885"/>
                </a:lnTo>
                <a:lnTo>
                  <a:pt x="988" y="2864"/>
                </a:lnTo>
                <a:lnTo>
                  <a:pt x="988" y="2839"/>
                </a:lnTo>
                <a:lnTo>
                  <a:pt x="989" y="2808"/>
                </a:lnTo>
                <a:lnTo>
                  <a:pt x="989" y="2771"/>
                </a:lnTo>
                <a:lnTo>
                  <a:pt x="988" y="2197"/>
                </a:lnTo>
                <a:lnTo>
                  <a:pt x="791" y="2197"/>
                </a:lnTo>
                <a:close/>
                <a:moveTo>
                  <a:pt x="2320" y="2143"/>
                </a:moveTo>
                <a:lnTo>
                  <a:pt x="2292" y="2145"/>
                </a:lnTo>
                <a:lnTo>
                  <a:pt x="2264" y="2149"/>
                </a:lnTo>
                <a:lnTo>
                  <a:pt x="2237" y="2157"/>
                </a:lnTo>
                <a:lnTo>
                  <a:pt x="2210" y="2166"/>
                </a:lnTo>
                <a:lnTo>
                  <a:pt x="2186" y="2177"/>
                </a:lnTo>
                <a:lnTo>
                  <a:pt x="2164" y="2192"/>
                </a:lnTo>
                <a:lnTo>
                  <a:pt x="2143" y="2209"/>
                </a:lnTo>
                <a:lnTo>
                  <a:pt x="2123" y="2228"/>
                </a:lnTo>
                <a:lnTo>
                  <a:pt x="2107" y="2251"/>
                </a:lnTo>
                <a:lnTo>
                  <a:pt x="2092" y="2276"/>
                </a:lnTo>
                <a:lnTo>
                  <a:pt x="2081" y="2305"/>
                </a:lnTo>
                <a:lnTo>
                  <a:pt x="2071" y="2336"/>
                </a:lnTo>
                <a:lnTo>
                  <a:pt x="2065" y="2371"/>
                </a:lnTo>
                <a:lnTo>
                  <a:pt x="2060" y="2412"/>
                </a:lnTo>
                <a:lnTo>
                  <a:pt x="2057" y="2456"/>
                </a:lnTo>
                <a:lnTo>
                  <a:pt x="2056" y="2505"/>
                </a:lnTo>
                <a:lnTo>
                  <a:pt x="2056" y="2788"/>
                </a:lnTo>
                <a:lnTo>
                  <a:pt x="2058" y="2835"/>
                </a:lnTo>
                <a:lnTo>
                  <a:pt x="2063" y="2878"/>
                </a:lnTo>
                <a:lnTo>
                  <a:pt x="2073" y="2917"/>
                </a:lnTo>
                <a:lnTo>
                  <a:pt x="2085" y="2953"/>
                </a:lnTo>
                <a:lnTo>
                  <a:pt x="2100" y="2985"/>
                </a:lnTo>
                <a:lnTo>
                  <a:pt x="2118" y="3013"/>
                </a:lnTo>
                <a:lnTo>
                  <a:pt x="2138" y="3038"/>
                </a:lnTo>
                <a:lnTo>
                  <a:pt x="2160" y="3059"/>
                </a:lnTo>
                <a:lnTo>
                  <a:pt x="2184" y="3076"/>
                </a:lnTo>
                <a:lnTo>
                  <a:pt x="2209" y="3091"/>
                </a:lnTo>
                <a:lnTo>
                  <a:pt x="2235" y="3103"/>
                </a:lnTo>
                <a:lnTo>
                  <a:pt x="2262" y="3110"/>
                </a:lnTo>
                <a:lnTo>
                  <a:pt x="2290" y="3115"/>
                </a:lnTo>
                <a:lnTo>
                  <a:pt x="2318" y="3116"/>
                </a:lnTo>
                <a:lnTo>
                  <a:pt x="2344" y="3114"/>
                </a:lnTo>
                <a:lnTo>
                  <a:pt x="2372" y="3110"/>
                </a:lnTo>
                <a:lnTo>
                  <a:pt x="2398" y="3101"/>
                </a:lnTo>
                <a:lnTo>
                  <a:pt x="2424" y="3091"/>
                </a:lnTo>
                <a:lnTo>
                  <a:pt x="2448" y="3076"/>
                </a:lnTo>
                <a:lnTo>
                  <a:pt x="2471" y="3060"/>
                </a:lnTo>
                <a:lnTo>
                  <a:pt x="2491" y="3041"/>
                </a:lnTo>
                <a:lnTo>
                  <a:pt x="2510" y="3018"/>
                </a:lnTo>
                <a:lnTo>
                  <a:pt x="2527" y="2993"/>
                </a:lnTo>
                <a:lnTo>
                  <a:pt x="2540" y="2965"/>
                </a:lnTo>
                <a:lnTo>
                  <a:pt x="2550" y="2935"/>
                </a:lnTo>
                <a:lnTo>
                  <a:pt x="2558" y="2901"/>
                </a:lnTo>
                <a:lnTo>
                  <a:pt x="2561" y="2866"/>
                </a:lnTo>
                <a:lnTo>
                  <a:pt x="2561" y="2827"/>
                </a:lnTo>
                <a:lnTo>
                  <a:pt x="2555" y="2787"/>
                </a:lnTo>
                <a:lnTo>
                  <a:pt x="2408" y="2788"/>
                </a:lnTo>
                <a:lnTo>
                  <a:pt x="2407" y="2808"/>
                </a:lnTo>
                <a:lnTo>
                  <a:pt x="2407" y="2891"/>
                </a:lnTo>
                <a:lnTo>
                  <a:pt x="2403" y="2913"/>
                </a:lnTo>
                <a:lnTo>
                  <a:pt x="2396" y="2933"/>
                </a:lnTo>
                <a:lnTo>
                  <a:pt x="2383" y="2948"/>
                </a:lnTo>
                <a:lnTo>
                  <a:pt x="2366" y="2961"/>
                </a:lnTo>
                <a:lnTo>
                  <a:pt x="2348" y="2969"/>
                </a:lnTo>
                <a:lnTo>
                  <a:pt x="2326" y="2972"/>
                </a:lnTo>
                <a:lnTo>
                  <a:pt x="2297" y="2972"/>
                </a:lnTo>
                <a:lnTo>
                  <a:pt x="2275" y="2969"/>
                </a:lnTo>
                <a:lnTo>
                  <a:pt x="2256" y="2961"/>
                </a:lnTo>
                <a:lnTo>
                  <a:pt x="2239" y="2948"/>
                </a:lnTo>
                <a:lnTo>
                  <a:pt x="2227" y="2933"/>
                </a:lnTo>
                <a:lnTo>
                  <a:pt x="2218" y="2913"/>
                </a:lnTo>
                <a:lnTo>
                  <a:pt x="2215" y="2891"/>
                </a:lnTo>
                <a:lnTo>
                  <a:pt x="2215" y="2672"/>
                </a:lnTo>
                <a:lnTo>
                  <a:pt x="2555" y="2672"/>
                </a:lnTo>
                <a:lnTo>
                  <a:pt x="2555" y="2543"/>
                </a:lnTo>
                <a:lnTo>
                  <a:pt x="2554" y="2496"/>
                </a:lnTo>
                <a:lnTo>
                  <a:pt x="2554" y="2451"/>
                </a:lnTo>
                <a:lnTo>
                  <a:pt x="2553" y="2408"/>
                </a:lnTo>
                <a:lnTo>
                  <a:pt x="2551" y="2367"/>
                </a:lnTo>
                <a:lnTo>
                  <a:pt x="2548" y="2332"/>
                </a:lnTo>
                <a:lnTo>
                  <a:pt x="2545" y="2301"/>
                </a:lnTo>
                <a:lnTo>
                  <a:pt x="2539" y="2273"/>
                </a:lnTo>
                <a:lnTo>
                  <a:pt x="2529" y="2247"/>
                </a:lnTo>
                <a:lnTo>
                  <a:pt x="2514" y="2224"/>
                </a:lnTo>
                <a:lnTo>
                  <a:pt x="2497" y="2204"/>
                </a:lnTo>
                <a:lnTo>
                  <a:pt x="2477" y="2188"/>
                </a:lnTo>
                <a:lnTo>
                  <a:pt x="2454" y="2173"/>
                </a:lnTo>
                <a:lnTo>
                  <a:pt x="2430" y="2162"/>
                </a:lnTo>
                <a:lnTo>
                  <a:pt x="2403" y="2153"/>
                </a:lnTo>
                <a:lnTo>
                  <a:pt x="2377" y="2147"/>
                </a:lnTo>
                <a:lnTo>
                  <a:pt x="2349" y="2144"/>
                </a:lnTo>
                <a:lnTo>
                  <a:pt x="2320" y="2143"/>
                </a:lnTo>
                <a:close/>
                <a:moveTo>
                  <a:pt x="1621" y="1879"/>
                </a:moveTo>
                <a:lnTo>
                  <a:pt x="1423" y="1879"/>
                </a:lnTo>
                <a:lnTo>
                  <a:pt x="1421" y="3098"/>
                </a:lnTo>
                <a:lnTo>
                  <a:pt x="1584" y="3095"/>
                </a:lnTo>
                <a:lnTo>
                  <a:pt x="1599" y="3019"/>
                </a:lnTo>
                <a:lnTo>
                  <a:pt x="1635" y="3050"/>
                </a:lnTo>
                <a:lnTo>
                  <a:pt x="1669" y="3074"/>
                </a:lnTo>
                <a:lnTo>
                  <a:pt x="1701" y="3092"/>
                </a:lnTo>
                <a:lnTo>
                  <a:pt x="1732" y="3105"/>
                </a:lnTo>
                <a:lnTo>
                  <a:pt x="1760" y="3111"/>
                </a:lnTo>
                <a:lnTo>
                  <a:pt x="1787" y="3112"/>
                </a:lnTo>
                <a:lnTo>
                  <a:pt x="1812" y="3108"/>
                </a:lnTo>
                <a:lnTo>
                  <a:pt x="1835" y="3099"/>
                </a:lnTo>
                <a:lnTo>
                  <a:pt x="1855" y="3086"/>
                </a:lnTo>
                <a:lnTo>
                  <a:pt x="1874" y="3068"/>
                </a:lnTo>
                <a:lnTo>
                  <a:pt x="1890" y="3047"/>
                </a:lnTo>
                <a:lnTo>
                  <a:pt x="1904" y="3021"/>
                </a:lnTo>
                <a:lnTo>
                  <a:pt x="1915" y="2993"/>
                </a:lnTo>
                <a:lnTo>
                  <a:pt x="1925" y="2962"/>
                </a:lnTo>
                <a:lnTo>
                  <a:pt x="1931" y="2926"/>
                </a:lnTo>
                <a:lnTo>
                  <a:pt x="1935" y="2890"/>
                </a:lnTo>
                <a:lnTo>
                  <a:pt x="1937" y="2850"/>
                </a:lnTo>
                <a:lnTo>
                  <a:pt x="1936" y="2375"/>
                </a:lnTo>
                <a:lnTo>
                  <a:pt x="1934" y="2340"/>
                </a:lnTo>
                <a:lnTo>
                  <a:pt x="1929" y="2308"/>
                </a:lnTo>
                <a:lnTo>
                  <a:pt x="1920" y="2276"/>
                </a:lnTo>
                <a:lnTo>
                  <a:pt x="1909" y="2249"/>
                </a:lnTo>
                <a:lnTo>
                  <a:pt x="1895" y="2225"/>
                </a:lnTo>
                <a:lnTo>
                  <a:pt x="1877" y="2204"/>
                </a:lnTo>
                <a:lnTo>
                  <a:pt x="1857" y="2188"/>
                </a:lnTo>
                <a:lnTo>
                  <a:pt x="1835" y="2175"/>
                </a:lnTo>
                <a:lnTo>
                  <a:pt x="1810" y="2167"/>
                </a:lnTo>
                <a:lnTo>
                  <a:pt x="1782" y="2164"/>
                </a:lnTo>
                <a:lnTo>
                  <a:pt x="1753" y="2166"/>
                </a:lnTo>
                <a:lnTo>
                  <a:pt x="1722" y="2173"/>
                </a:lnTo>
                <a:lnTo>
                  <a:pt x="1690" y="2187"/>
                </a:lnTo>
                <a:lnTo>
                  <a:pt x="1655" y="2207"/>
                </a:lnTo>
                <a:lnTo>
                  <a:pt x="1620" y="2233"/>
                </a:lnTo>
                <a:lnTo>
                  <a:pt x="1621" y="1879"/>
                </a:lnTo>
                <a:close/>
                <a:moveTo>
                  <a:pt x="198" y="1878"/>
                </a:moveTo>
                <a:lnTo>
                  <a:pt x="198" y="2035"/>
                </a:lnTo>
                <a:lnTo>
                  <a:pt x="395" y="2035"/>
                </a:lnTo>
                <a:lnTo>
                  <a:pt x="395" y="3106"/>
                </a:lnTo>
                <a:lnTo>
                  <a:pt x="593" y="3106"/>
                </a:lnTo>
                <a:lnTo>
                  <a:pt x="593" y="2038"/>
                </a:lnTo>
                <a:lnTo>
                  <a:pt x="830" y="2038"/>
                </a:lnTo>
                <a:lnTo>
                  <a:pt x="830" y="1879"/>
                </a:lnTo>
                <a:lnTo>
                  <a:pt x="198" y="1878"/>
                </a:lnTo>
                <a:close/>
                <a:moveTo>
                  <a:pt x="465" y="1540"/>
                </a:moveTo>
                <a:lnTo>
                  <a:pt x="2379" y="1540"/>
                </a:lnTo>
                <a:lnTo>
                  <a:pt x="2432" y="1543"/>
                </a:lnTo>
                <a:lnTo>
                  <a:pt x="2485" y="1551"/>
                </a:lnTo>
                <a:lnTo>
                  <a:pt x="2535" y="1566"/>
                </a:lnTo>
                <a:lnTo>
                  <a:pt x="2582" y="1585"/>
                </a:lnTo>
                <a:lnTo>
                  <a:pt x="2628" y="1609"/>
                </a:lnTo>
                <a:lnTo>
                  <a:pt x="2669" y="1637"/>
                </a:lnTo>
                <a:lnTo>
                  <a:pt x="2707" y="1669"/>
                </a:lnTo>
                <a:lnTo>
                  <a:pt x="2742" y="1705"/>
                </a:lnTo>
                <a:lnTo>
                  <a:pt x="2772" y="1745"/>
                </a:lnTo>
                <a:lnTo>
                  <a:pt x="2796" y="1788"/>
                </a:lnTo>
                <a:lnTo>
                  <a:pt x="2817" y="1833"/>
                </a:lnTo>
                <a:lnTo>
                  <a:pt x="2832" y="1880"/>
                </a:lnTo>
                <a:lnTo>
                  <a:pt x="2841" y="1930"/>
                </a:lnTo>
                <a:lnTo>
                  <a:pt x="2844" y="1982"/>
                </a:lnTo>
                <a:lnTo>
                  <a:pt x="2844" y="2995"/>
                </a:lnTo>
                <a:lnTo>
                  <a:pt x="2841" y="3047"/>
                </a:lnTo>
                <a:lnTo>
                  <a:pt x="2832" y="3097"/>
                </a:lnTo>
                <a:lnTo>
                  <a:pt x="2817" y="3144"/>
                </a:lnTo>
                <a:lnTo>
                  <a:pt x="2796" y="3190"/>
                </a:lnTo>
                <a:lnTo>
                  <a:pt x="2772" y="3233"/>
                </a:lnTo>
                <a:lnTo>
                  <a:pt x="2742" y="3272"/>
                </a:lnTo>
                <a:lnTo>
                  <a:pt x="2707" y="3308"/>
                </a:lnTo>
                <a:lnTo>
                  <a:pt x="2669" y="3340"/>
                </a:lnTo>
                <a:lnTo>
                  <a:pt x="2628" y="3369"/>
                </a:lnTo>
                <a:lnTo>
                  <a:pt x="2582" y="3393"/>
                </a:lnTo>
                <a:lnTo>
                  <a:pt x="2535" y="3412"/>
                </a:lnTo>
                <a:lnTo>
                  <a:pt x="2485" y="3427"/>
                </a:lnTo>
                <a:lnTo>
                  <a:pt x="2432" y="3435"/>
                </a:lnTo>
                <a:lnTo>
                  <a:pt x="2379" y="3438"/>
                </a:lnTo>
                <a:lnTo>
                  <a:pt x="465" y="3438"/>
                </a:lnTo>
                <a:lnTo>
                  <a:pt x="412" y="3435"/>
                </a:lnTo>
                <a:lnTo>
                  <a:pt x="359" y="3427"/>
                </a:lnTo>
                <a:lnTo>
                  <a:pt x="309" y="3412"/>
                </a:lnTo>
                <a:lnTo>
                  <a:pt x="261" y="3393"/>
                </a:lnTo>
                <a:lnTo>
                  <a:pt x="216" y="3369"/>
                </a:lnTo>
                <a:lnTo>
                  <a:pt x="175" y="3340"/>
                </a:lnTo>
                <a:lnTo>
                  <a:pt x="137" y="3308"/>
                </a:lnTo>
                <a:lnTo>
                  <a:pt x="102" y="3272"/>
                </a:lnTo>
                <a:lnTo>
                  <a:pt x="72" y="3233"/>
                </a:lnTo>
                <a:lnTo>
                  <a:pt x="48" y="3190"/>
                </a:lnTo>
                <a:lnTo>
                  <a:pt x="27" y="3144"/>
                </a:lnTo>
                <a:lnTo>
                  <a:pt x="12" y="3097"/>
                </a:lnTo>
                <a:lnTo>
                  <a:pt x="3" y="3047"/>
                </a:lnTo>
                <a:lnTo>
                  <a:pt x="0" y="2995"/>
                </a:lnTo>
                <a:lnTo>
                  <a:pt x="0" y="1982"/>
                </a:lnTo>
                <a:lnTo>
                  <a:pt x="3" y="1930"/>
                </a:lnTo>
                <a:lnTo>
                  <a:pt x="12" y="1880"/>
                </a:lnTo>
                <a:lnTo>
                  <a:pt x="27" y="1833"/>
                </a:lnTo>
                <a:lnTo>
                  <a:pt x="48" y="1788"/>
                </a:lnTo>
                <a:lnTo>
                  <a:pt x="72" y="1745"/>
                </a:lnTo>
                <a:lnTo>
                  <a:pt x="102" y="1705"/>
                </a:lnTo>
                <a:lnTo>
                  <a:pt x="137" y="1669"/>
                </a:lnTo>
                <a:lnTo>
                  <a:pt x="175" y="1637"/>
                </a:lnTo>
                <a:lnTo>
                  <a:pt x="216" y="1609"/>
                </a:lnTo>
                <a:lnTo>
                  <a:pt x="261" y="1585"/>
                </a:lnTo>
                <a:lnTo>
                  <a:pt x="309" y="1566"/>
                </a:lnTo>
                <a:lnTo>
                  <a:pt x="359" y="1551"/>
                </a:lnTo>
                <a:lnTo>
                  <a:pt x="412" y="1543"/>
                </a:lnTo>
                <a:lnTo>
                  <a:pt x="465" y="1540"/>
                </a:lnTo>
                <a:close/>
                <a:moveTo>
                  <a:pt x="1387" y="493"/>
                </a:moveTo>
                <a:lnTo>
                  <a:pt x="1367" y="495"/>
                </a:lnTo>
                <a:lnTo>
                  <a:pt x="1349" y="502"/>
                </a:lnTo>
                <a:lnTo>
                  <a:pt x="1332" y="514"/>
                </a:lnTo>
                <a:lnTo>
                  <a:pt x="1319" y="529"/>
                </a:lnTo>
                <a:lnTo>
                  <a:pt x="1308" y="547"/>
                </a:lnTo>
                <a:lnTo>
                  <a:pt x="1302" y="567"/>
                </a:lnTo>
                <a:lnTo>
                  <a:pt x="1299" y="590"/>
                </a:lnTo>
                <a:lnTo>
                  <a:pt x="1299" y="1092"/>
                </a:lnTo>
                <a:lnTo>
                  <a:pt x="1302" y="1115"/>
                </a:lnTo>
                <a:lnTo>
                  <a:pt x="1308" y="1135"/>
                </a:lnTo>
                <a:lnTo>
                  <a:pt x="1319" y="1153"/>
                </a:lnTo>
                <a:lnTo>
                  <a:pt x="1332" y="1168"/>
                </a:lnTo>
                <a:lnTo>
                  <a:pt x="1349" y="1179"/>
                </a:lnTo>
                <a:lnTo>
                  <a:pt x="1367" y="1187"/>
                </a:lnTo>
                <a:lnTo>
                  <a:pt x="1387" y="1190"/>
                </a:lnTo>
                <a:lnTo>
                  <a:pt x="1408" y="1187"/>
                </a:lnTo>
                <a:lnTo>
                  <a:pt x="1425" y="1179"/>
                </a:lnTo>
                <a:lnTo>
                  <a:pt x="1442" y="1168"/>
                </a:lnTo>
                <a:lnTo>
                  <a:pt x="1455" y="1153"/>
                </a:lnTo>
                <a:lnTo>
                  <a:pt x="1465" y="1135"/>
                </a:lnTo>
                <a:lnTo>
                  <a:pt x="1473" y="1115"/>
                </a:lnTo>
                <a:lnTo>
                  <a:pt x="1475" y="1092"/>
                </a:lnTo>
                <a:lnTo>
                  <a:pt x="1475" y="590"/>
                </a:lnTo>
                <a:lnTo>
                  <a:pt x="1473" y="567"/>
                </a:lnTo>
                <a:lnTo>
                  <a:pt x="1465" y="547"/>
                </a:lnTo>
                <a:lnTo>
                  <a:pt x="1455" y="529"/>
                </a:lnTo>
                <a:lnTo>
                  <a:pt x="1442" y="514"/>
                </a:lnTo>
                <a:lnTo>
                  <a:pt x="1425" y="502"/>
                </a:lnTo>
                <a:lnTo>
                  <a:pt x="1408" y="495"/>
                </a:lnTo>
                <a:lnTo>
                  <a:pt x="1387" y="493"/>
                </a:lnTo>
                <a:close/>
                <a:moveTo>
                  <a:pt x="1773" y="372"/>
                </a:moveTo>
                <a:lnTo>
                  <a:pt x="1954" y="372"/>
                </a:lnTo>
                <a:lnTo>
                  <a:pt x="1954" y="1107"/>
                </a:lnTo>
                <a:lnTo>
                  <a:pt x="1956" y="1126"/>
                </a:lnTo>
                <a:lnTo>
                  <a:pt x="1963" y="1144"/>
                </a:lnTo>
                <a:lnTo>
                  <a:pt x="1974" y="1159"/>
                </a:lnTo>
                <a:lnTo>
                  <a:pt x="1989" y="1170"/>
                </a:lnTo>
                <a:lnTo>
                  <a:pt x="2006" y="1177"/>
                </a:lnTo>
                <a:lnTo>
                  <a:pt x="2025" y="1179"/>
                </a:lnTo>
                <a:lnTo>
                  <a:pt x="2045" y="1177"/>
                </a:lnTo>
                <a:lnTo>
                  <a:pt x="2062" y="1170"/>
                </a:lnTo>
                <a:lnTo>
                  <a:pt x="2077" y="1159"/>
                </a:lnTo>
                <a:lnTo>
                  <a:pt x="2088" y="1144"/>
                </a:lnTo>
                <a:lnTo>
                  <a:pt x="2095" y="1126"/>
                </a:lnTo>
                <a:lnTo>
                  <a:pt x="2097" y="1107"/>
                </a:lnTo>
                <a:lnTo>
                  <a:pt x="2097" y="372"/>
                </a:lnTo>
                <a:lnTo>
                  <a:pt x="2271" y="372"/>
                </a:lnTo>
                <a:lnTo>
                  <a:pt x="2271" y="1317"/>
                </a:lnTo>
                <a:lnTo>
                  <a:pt x="2051" y="1317"/>
                </a:lnTo>
                <a:lnTo>
                  <a:pt x="2055" y="1239"/>
                </a:lnTo>
                <a:lnTo>
                  <a:pt x="2038" y="1268"/>
                </a:lnTo>
                <a:lnTo>
                  <a:pt x="2020" y="1291"/>
                </a:lnTo>
                <a:lnTo>
                  <a:pt x="1999" y="1310"/>
                </a:lnTo>
                <a:lnTo>
                  <a:pt x="1976" y="1323"/>
                </a:lnTo>
                <a:lnTo>
                  <a:pt x="1950" y="1330"/>
                </a:lnTo>
                <a:lnTo>
                  <a:pt x="1924" y="1334"/>
                </a:lnTo>
                <a:lnTo>
                  <a:pt x="1900" y="1332"/>
                </a:lnTo>
                <a:lnTo>
                  <a:pt x="1879" y="1328"/>
                </a:lnTo>
                <a:lnTo>
                  <a:pt x="1859" y="1321"/>
                </a:lnTo>
                <a:lnTo>
                  <a:pt x="1843" y="1311"/>
                </a:lnTo>
                <a:lnTo>
                  <a:pt x="1823" y="1294"/>
                </a:lnTo>
                <a:lnTo>
                  <a:pt x="1807" y="1274"/>
                </a:lnTo>
                <a:lnTo>
                  <a:pt x="1795" y="1250"/>
                </a:lnTo>
                <a:lnTo>
                  <a:pt x="1783" y="1212"/>
                </a:lnTo>
                <a:lnTo>
                  <a:pt x="1776" y="1172"/>
                </a:lnTo>
                <a:lnTo>
                  <a:pt x="1775" y="1152"/>
                </a:lnTo>
                <a:lnTo>
                  <a:pt x="1774" y="1126"/>
                </a:lnTo>
                <a:lnTo>
                  <a:pt x="1773" y="1094"/>
                </a:lnTo>
                <a:lnTo>
                  <a:pt x="1773" y="1054"/>
                </a:lnTo>
                <a:lnTo>
                  <a:pt x="1773" y="1010"/>
                </a:lnTo>
                <a:lnTo>
                  <a:pt x="1773" y="372"/>
                </a:lnTo>
                <a:close/>
                <a:moveTo>
                  <a:pt x="1380" y="335"/>
                </a:moveTo>
                <a:lnTo>
                  <a:pt x="1417" y="338"/>
                </a:lnTo>
                <a:lnTo>
                  <a:pt x="1451" y="343"/>
                </a:lnTo>
                <a:lnTo>
                  <a:pt x="1482" y="352"/>
                </a:lnTo>
                <a:lnTo>
                  <a:pt x="1511" y="366"/>
                </a:lnTo>
                <a:lnTo>
                  <a:pt x="1537" y="381"/>
                </a:lnTo>
                <a:lnTo>
                  <a:pt x="1560" y="399"/>
                </a:lnTo>
                <a:lnTo>
                  <a:pt x="1579" y="420"/>
                </a:lnTo>
                <a:lnTo>
                  <a:pt x="1596" y="443"/>
                </a:lnTo>
                <a:lnTo>
                  <a:pt x="1613" y="475"/>
                </a:lnTo>
                <a:lnTo>
                  <a:pt x="1627" y="507"/>
                </a:lnTo>
                <a:lnTo>
                  <a:pt x="1636" y="541"/>
                </a:lnTo>
                <a:lnTo>
                  <a:pt x="1641" y="570"/>
                </a:lnTo>
                <a:lnTo>
                  <a:pt x="1644" y="605"/>
                </a:lnTo>
                <a:lnTo>
                  <a:pt x="1646" y="647"/>
                </a:lnTo>
                <a:lnTo>
                  <a:pt x="1647" y="696"/>
                </a:lnTo>
                <a:lnTo>
                  <a:pt x="1647" y="935"/>
                </a:lnTo>
                <a:lnTo>
                  <a:pt x="1646" y="985"/>
                </a:lnTo>
                <a:lnTo>
                  <a:pt x="1645" y="1028"/>
                </a:lnTo>
                <a:lnTo>
                  <a:pt x="1643" y="1067"/>
                </a:lnTo>
                <a:lnTo>
                  <a:pt x="1641" y="1100"/>
                </a:lnTo>
                <a:lnTo>
                  <a:pt x="1637" y="1127"/>
                </a:lnTo>
                <a:lnTo>
                  <a:pt x="1628" y="1168"/>
                </a:lnTo>
                <a:lnTo>
                  <a:pt x="1613" y="1205"/>
                </a:lnTo>
                <a:lnTo>
                  <a:pt x="1594" y="1242"/>
                </a:lnTo>
                <a:lnTo>
                  <a:pt x="1576" y="1267"/>
                </a:lnTo>
                <a:lnTo>
                  <a:pt x="1555" y="1289"/>
                </a:lnTo>
                <a:lnTo>
                  <a:pt x="1534" y="1306"/>
                </a:lnTo>
                <a:lnTo>
                  <a:pt x="1509" y="1321"/>
                </a:lnTo>
                <a:lnTo>
                  <a:pt x="1482" y="1332"/>
                </a:lnTo>
                <a:lnTo>
                  <a:pt x="1453" y="1340"/>
                </a:lnTo>
                <a:lnTo>
                  <a:pt x="1422" y="1345"/>
                </a:lnTo>
                <a:lnTo>
                  <a:pt x="1389" y="1346"/>
                </a:lnTo>
                <a:lnTo>
                  <a:pt x="1353" y="1345"/>
                </a:lnTo>
                <a:lnTo>
                  <a:pt x="1320" y="1341"/>
                </a:lnTo>
                <a:lnTo>
                  <a:pt x="1290" y="1335"/>
                </a:lnTo>
                <a:lnTo>
                  <a:pt x="1262" y="1324"/>
                </a:lnTo>
                <a:lnTo>
                  <a:pt x="1237" y="1313"/>
                </a:lnTo>
                <a:lnTo>
                  <a:pt x="1215" y="1297"/>
                </a:lnTo>
                <a:lnTo>
                  <a:pt x="1197" y="1279"/>
                </a:lnTo>
                <a:lnTo>
                  <a:pt x="1181" y="1259"/>
                </a:lnTo>
                <a:lnTo>
                  <a:pt x="1163" y="1228"/>
                </a:lnTo>
                <a:lnTo>
                  <a:pt x="1149" y="1193"/>
                </a:lnTo>
                <a:lnTo>
                  <a:pt x="1139" y="1153"/>
                </a:lnTo>
                <a:lnTo>
                  <a:pt x="1134" y="1126"/>
                </a:lnTo>
                <a:lnTo>
                  <a:pt x="1131" y="1094"/>
                </a:lnTo>
                <a:lnTo>
                  <a:pt x="1128" y="1056"/>
                </a:lnTo>
                <a:lnTo>
                  <a:pt x="1127" y="1015"/>
                </a:lnTo>
                <a:lnTo>
                  <a:pt x="1127" y="967"/>
                </a:lnTo>
                <a:lnTo>
                  <a:pt x="1127" y="717"/>
                </a:lnTo>
                <a:lnTo>
                  <a:pt x="1127" y="665"/>
                </a:lnTo>
                <a:lnTo>
                  <a:pt x="1130" y="618"/>
                </a:lnTo>
                <a:lnTo>
                  <a:pt x="1134" y="575"/>
                </a:lnTo>
                <a:lnTo>
                  <a:pt x="1142" y="538"/>
                </a:lnTo>
                <a:lnTo>
                  <a:pt x="1149" y="504"/>
                </a:lnTo>
                <a:lnTo>
                  <a:pt x="1159" y="475"/>
                </a:lnTo>
                <a:lnTo>
                  <a:pt x="1173" y="448"/>
                </a:lnTo>
                <a:lnTo>
                  <a:pt x="1189" y="424"/>
                </a:lnTo>
                <a:lnTo>
                  <a:pt x="1208" y="402"/>
                </a:lnTo>
                <a:lnTo>
                  <a:pt x="1231" y="382"/>
                </a:lnTo>
                <a:lnTo>
                  <a:pt x="1255" y="366"/>
                </a:lnTo>
                <a:lnTo>
                  <a:pt x="1282" y="352"/>
                </a:lnTo>
                <a:lnTo>
                  <a:pt x="1312" y="343"/>
                </a:lnTo>
                <a:lnTo>
                  <a:pt x="1344" y="338"/>
                </a:lnTo>
                <a:lnTo>
                  <a:pt x="1380" y="335"/>
                </a:lnTo>
                <a:close/>
                <a:moveTo>
                  <a:pt x="428" y="0"/>
                </a:moveTo>
                <a:lnTo>
                  <a:pt x="653" y="0"/>
                </a:lnTo>
                <a:lnTo>
                  <a:pt x="785" y="462"/>
                </a:lnTo>
                <a:lnTo>
                  <a:pt x="916" y="1"/>
                </a:lnTo>
                <a:lnTo>
                  <a:pt x="1144" y="1"/>
                </a:lnTo>
                <a:lnTo>
                  <a:pt x="898" y="622"/>
                </a:lnTo>
                <a:lnTo>
                  <a:pt x="898" y="1346"/>
                </a:lnTo>
                <a:lnTo>
                  <a:pt x="690" y="1346"/>
                </a:lnTo>
                <a:lnTo>
                  <a:pt x="689" y="622"/>
                </a:lnTo>
                <a:lnTo>
                  <a:pt x="42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5"/>
          <p:cNvSpPr>
            <a:spLocks/>
          </p:cNvSpPr>
          <p:nvPr/>
        </p:nvSpPr>
        <p:spPr bwMode="auto">
          <a:xfrm>
            <a:off x="851361" y="5094943"/>
            <a:ext cx="301625" cy="207962"/>
          </a:xfrm>
          <a:custGeom>
            <a:avLst/>
            <a:gdLst>
              <a:gd name="T0" fmla="*/ 2366 w 3420"/>
              <a:gd name="T1" fmla="*/ 57 h 2363"/>
              <a:gd name="T2" fmla="*/ 2259 w 3420"/>
              <a:gd name="T3" fmla="*/ 121 h 2363"/>
              <a:gd name="T4" fmla="*/ 2257 w 3420"/>
              <a:gd name="T5" fmla="*/ 123 h 2363"/>
              <a:gd name="T6" fmla="*/ 2367 w 3420"/>
              <a:gd name="T7" fmla="*/ 84 h 2363"/>
              <a:gd name="T8" fmla="*/ 2483 w 3420"/>
              <a:gd name="T9" fmla="*/ 55 h 2363"/>
              <a:gd name="T10" fmla="*/ 2550 w 3420"/>
              <a:gd name="T11" fmla="*/ 74 h 2363"/>
              <a:gd name="T12" fmla="*/ 2517 w 3420"/>
              <a:gd name="T13" fmla="*/ 135 h 2363"/>
              <a:gd name="T14" fmla="*/ 2416 w 3420"/>
              <a:gd name="T15" fmla="*/ 174 h 2363"/>
              <a:gd name="T16" fmla="*/ 2338 w 3420"/>
              <a:gd name="T17" fmla="*/ 195 h 2363"/>
              <a:gd name="T18" fmla="*/ 2438 w 3420"/>
              <a:gd name="T19" fmla="*/ 237 h 2363"/>
              <a:gd name="T20" fmla="*/ 2708 w 3420"/>
              <a:gd name="T21" fmla="*/ 372 h 2363"/>
              <a:gd name="T22" fmla="*/ 2910 w 3420"/>
              <a:gd name="T23" fmla="*/ 615 h 2363"/>
              <a:gd name="T24" fmla="*/ 3001 w 3420"/>
              <a:gd name="T25" fmla="*/ 873 h 2363"/>
              <a:gd name="T26" fmla="*/ 3183 w 3420"/>
              <a:gd name="T27" fmla="*/ 888 h 2363"/>
              <a:gd name="T28" fmla="*/ 3359 w 3420"/>
              <a:gd name="T29" fmla="*/ 849 h 2363"/>
              <a:gd name="T30" fmla="*/ 3339 w 3420"/>
              <a:gd name="T31" fmla="*/ 925 h 2363"/>
              <a:gd name="T32" fmla="*/ 3140 w 3420"/>
              <a:gd name="T33" fmla="*/ 1032 h 2363"/>
              <a:gd name="T34" fmla="*/ 3147 w 3420"/>
              <a:gd name="T35" fmla="*/ 1082 h 2363"/>
              <a:gd name="T36" fmla="*/ 3379 w 3420"/>
              <a:gd name="T37" fmla="*/ 1095 h 2363"/>
              <a:gd name="T38" fmla="*/ 3316 w 3420"/>
              <a:gd name="T39" fmla="*/ 1173 h 2363"/>
              <a:gd name="T40" fmla="*/ 3117 w 3420"/>
              <a:gd name="T41" fmla="*/ 1238 h 2363"/>
              <a:gd name="T42" fmla="*/ 2934 w 3420"/>
              <a:gd name="T43" fmla="*/ 1467 h 2363"/>
              <a:gd name="T44" fmla="*/ 2717 w 3420"/>
              <a:gd name="T45" fmla="*/ 1792 h 2363"/>
              <a:gd name="T46" fmla="*/ 2415 w 3420"/>
              <a:gd name="T47" fmla="*/ 2052 h 2363"/>
              <a:gd name="T48" fmla="*/ 2048 w 3420"/>
              <a:gd name="T49" fmla="*/ 2239 h 2363"/>
              <a:gd name="T50" fmla="*/ 1641 w 3420"/>
              <a:gd name="T51" fmla="*/ 2343 h 2363"/>
              <a:gd name="T52" fmla="*/ 1216 w 3420"/>
              <a:gd name="T53" fmla="*/ 2357 h 2363"/>
              <a:gd name="T54" fmla="*/ 795 w 3420"/>
              <a:gd name="T55" fmla="*/ 2270 h 2363"/>
              <a:gd name="T56" fmla="*/ 402 w 3420"/>
              <a:gd name="T57" fmla="*/ 2074 h 2363"/>
              <a:gd name="T58" fmla="*/ 60 w 3420"/>
              <a:gd name="T59" fmla="*/ 1760 h 2363"/>
              <a:gd name="T60" fmla="*/ 201 w 3420"/>
              <a:gd name="T61" fmla="*/ 1825 h 2363"/>
              <a:gd name="T62" fmla="*/ 496 w 3420"/>
              <a:gd name="T63" fmla="*/ 1917 h 2363"/>
              <a:gd name="T64" fmla="*/ 809 w 3420"/>
              <a:gd name="T65" fmla="*/ 1905 h 2363"/>
              <a:gd name="T66" fmla="*/ 1109 w 3420"/>
              <a:gd name="T67" fmla="*/ 1780 h 2363"/>
              <a:gd name="T68" fmla="*/ 1206 w 3420"/>
              <a:gd name="T69" fmla="*/ 1651 h 2363"/>
              <a:gd name="T70" fmla="*/ 1081 w 3420"/>
              <a:gd name="T71" fmla="*/ 1606 h 2363"/>
              <a:gd name="T72" fmla="*/ 1025 w 3420"/>
              <a:gd name="T73" fmla="*/ 1517 h 2363"/>
              <a:gd name="T74" fmla="*/ 1071 w 3420"/>
              <a:gd name="T75" fmla="*/ 1412 h 2363"/>
              <a:gd name="T76" fmla="*/ 1067 w 3420"/>
              <a:gd name="T77" fmla="*/ 1358 h 2363"/>
              <a:gd name="T78" fmla="*/ 883 w 3420"/>
              <a:gd name="T79" fmla="*/ 1302 h 2363"/>
              <a:gd name="T80" fmla="*/ 769 w 3420"/>
              <a:gd name="T81" fmla="*/ 1194 h 2363"/>
              <a:gd name="T82" fmla="*/ 808 w 3420"/>
              <a:gd name="T83" fmla="*/ 1096 h 2363"/>
              <a:gd name="T84" fmla="*/ 975 w 3420"/>
              <a:gd name="T85" fmla="*/ 1056 h 2363"/>
              <a:gd name="T86" fmla="*/ 744 w 3420"/>
              <a:gd name="T87" fmla="*/ 958 h 2363"/>
              <a:gd name="T88" fmla="*/ 624 w 3420"/>
              <a:gd name="T89" fmla="*/ 816 h 2363"/>
              <a:gd name="T90" fmla="*/ 657 w 3420"/>
              <a:gd name="T91" fmla="*/ 701 h 2363"/>
              <a:gd name="T92" fmla="*/ 803 w 3420"/>
              <a:gd name="T93" fmla="*/ 689 h 2363"/>
              <a:gd name="T94" fmla="*/ 604 w 3420"/>
              <a:gd name="T95" fmla="*/ 531 h 2363"/>
              <a:gd name="T96" fmla="*/ 517 w 3420"/>
              <a:gd name="T97" fmla="*/ 356 h 2363"/>
              <a:gd name="T98" fmla="*/ 701 w 3420"/>
              <a:gd name="T99" fmla="*/ 330 h 2363"/>
              <a:gd name="T100" fmla="*/ 1089 w 3420"/>
              <a:gd name="T101" fmla="*/ 496 h 2363"/>
              <a:gd name="T102" fmla="*/ 1388 w 3420"/>
              <a:gd name="T103" fmla="*/ 644 h 2363"/>
              <a:gd name="T104" fmla="*/ 1599 w 3420"/>
              <a:gd name="T105" fmla="*/ 809 h 2363"/>
              <a:gd name="T106" fmla="*/ 1752 w 3420"/>
              <a:gd name="T107" fmla="*/ 593 h 2363"/>
              <a:gd name="T108" fmla="*/ 1916 w 3420"/>
              <a:gd name="T109" fmla="*/ 294 h 2363"/>
              <a:gd name="T110" fmla="*/ 2131 w 3420"/>
              <a:gd name="T111" fmla="*/ 60 h 2363"/>
              <a:gd name="T112" fmla="*/ 2131 w 3420"/>
              <a:gd name="T113" fmla="*/ 127 h 2363"/>
              <a:gd name="T114" fmla="*/ 2349 w 3420"/>
              <a:gd name="T115" fmla="*/ 9 h 2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20" h="2363">
                <a:moveTo>
                  <a:pt x="2398" y="0"/>
                </a:moveTo>
                <a:lnTo>
                  <a:pt x="2398" y="0"/>
                </a:lnTo>
                <a:lnTo>
                  <a:pt x="2392" y="21"/>
                </a:lnTo>
                <a:lnTo>
                  <a:pt x="2381" y="39"/>
                </a:lnTo>
                <a:lnTo>
                  <a:pt x="2366" y="57"/>
                </a:lnTo>
                <a:lnTo>
                  <a:pt x="2348" y="73"/>
                </a:lnTo>
                <a:lnTo>
                  <a:pt x="2328" y="87"/>
                </a:lnTo>
                <a:lnTo>
                  <a:pt x="2305" y="100"/>
                </a:lnTo>
                <a:lnTo>
                  <a:pt x="2282" y="111"/>
                </a:lnTo>
                <a:lnTo>
                  <a:pt x="2259" y="121"/>
                </a:lnTo>
                <a:lnTo>
                  <a:pt x="2238" y="130"/>
                </a:lnTo>
                <a:lnTo>
                  <a:pt x="2218" y="138"/>
                </a:lnTo>
                <a:lnTo>
                  <a:pt x="2227" y="135"/>
                </a:lnTo>
                <a:lnTo>
                  <a:pt x="2241" y="130"/>
                </a:lnTo>
                <a:lnTo>
                  <a:pt x="2257" y="123"/>
                </a:lnTo>
                <a:lnTo>
                  <a:pt x="2276" y="116"/>
                </a:lnTo>
                <a:lnTo>
                  <a:pt x="2297" y="109"/>
                </a:lnTo>
                <a:lnTo>
                  <a:pt x="2319" y="101"/>
                </a:lnTo>
                <a:lnTo>
                  <a:pt x="2342" y="91"/>
                </a:lnTo>
                <a:lnTo>
                  <a:pt x="2367" y="84"/>
                </a:lnTo>
                <a:lnTo>
                  <a:pt x="2392" y="76"/>
                </a:lnTo>
                <a:lnTo>
                  <a:pt x="2416" y="68"/>
                </a:lnTo>
                <a:lnTo>
                  <a:pt x="2440" y="63"/>
                </a:lnTo>
                <a:lnTo>
                  <a:pt x="2462" y="58"/>
                </a:lnTo>
                <a:lnTo>
                  <a:pt x="2483" y="55"/>
                </a:lnTo>
                <a:lnTo>
                  <a:pt x="2503" y="54"/>
                </a:lnTo>
                <a:lnTo>
                  <a:pt x="2519" y="55"/>
                </a:lnTo>
                <a:lnTo>
                  <a:pt x="2533" y="58"/>
                </a:lnTo>
                <a:lnTo>
                  <a:pt x="2543" y="64"/>
                </a:lnTo>
                <a:lnTo>
                  <a:pt x="2550" y="74"/>
                </a:lnTo>
                <a:lnTo>
                  <a:pt x="2554" y="88"/>
                </a:lnTo>
                <a:lnTo>
                  <a:pt x="2552" y="102"/>
                </a:lnTo>
                <a:lnTo>
                  <a:pt x="2544" y="114"/>
                </a:lnTo>
                <a:lnTo>
                  <a:pt x="2533" y="124"/>
                </a:lnTo>
                <a:lnTo>
                  <a:pt x="2517" y="135"/>
                </a:lnTo>
                <a:lnTo>
                  <a:pt x="2500" y="145"/>
                </a:lnTo>
                <a:lnTo>
                  <a:pt x="2480" y="154"/>
                </a:lnTo>
                <a:lnTo>
                  <a:pt x="2459" y="161"/>
                </a:lnTo>
                <a:lnTo>
                  <a:pt x="2438" y="168"/>
                </a:lnTo>
                <a:lnTo>
                  <a:pt x="2416" y="174"/>
                </a:lnTo>
                <a:lnTo>
                  <a:pt x="2395" y="180"/>
                </a:lnTo>
                <a:lnTo>
                  <a:pt x="2376" y="185"/>
                </a:lnTo>
                <a:lnTo>
                  <a:pt x="2360" y="189"/>
                </a:lnTo>
                <a:lnTo>
                  <a:pt x="2347" y="192"/>
                </a:lnTo>
                <a:lnTo>
                  <a:pt x="2338" y="195"/>
                </a:lnTo>
                <a:lnTo>
                  <a:pt x="2298" y="209"/>
                </a:lnTo>
                <a:lnTo>
                  <a:pt x="2258" y="224"/>
                </a:lnTo>
                <a:lnTo>
                  <a:pt x="2318" y="222"/>
                </a:lnTo>
                <a:lnTo>
                  <a:pt x="2378" y="226"/>
                </a:lnTo>
                <a:lnTo>
                  <a:pt x="2438" y="237"/>
                </a:lnTo>
                <a:lnTo>
                  <a:pt x="2496" y="252"/>
                </a:lnTo>
                <a:lnTo>
                  <a:pt x="2552" y="275"/>
                </a:lnTo>
                <a:lnTo>
                  <a:pt x="2606" y="302"/>
                </a:lnTo>
                <a:lnTo>
                  <a:pt x="2658" y="335"/>
                </a:lnTo>
                <a:lnTo>
                  <a:pt x="2708" y="372"/>
                </a:lnTo>
                <a:lnTo>
                  <a:pt x="2756" y="414"/>
                </a:lnTo>
                <a:lnTo>
                  <a:pt x="2799" y="458"/>
                </a:lnTo>
                <a:lnTo>
                  <a:pt x="2841" y="507"/>
                </a:lnTo>
                <a:lnTo>
                  <a:pt x="2877" y="560"/>
                </a:lnTo>
                <a:lnTo>
                  <a:pt x="2910" y="615"/>
                </a:lnTo>
                <a:lnTo>
                  <a:pt x="2939" y="672"/>
                </a:lnTo>
                <a:lnTo>
                  <a:pt x="2964" y="733"/>
                </a:lnTo>
                <a:lnTo>
                  <a:pt x="2984" y="794"/>
                </a:lnTo>
                <a:lnTo>
                  <a:pt x="2993" y="832"/>
                </a:lnTo>
                <a:lnTo>
                  <a:pt x="3001" y="873"/>
                </a:lnTo>
                <a:lnTo>
                  <a:pt x="3033" y="881"/>
                </a:lnTo>
                <a:lnTo>
                  <a:pt x="3068" y="888"/>
                </a:lnTo>
                <a:lnTo>
                  <a:pt x="3105" y="891"/>
                </a:lnTo>
                <a:lnTo>
                  <a:pt x="3143" y="890"/>
                </a:lnTo>
                <a:lnTo>
                  <a:pt x="3183" y="888"/>
                </a:lnTo>
                <a:lnTo>
                  <a:pt x="3222" y="883"/>
                </a:lnTo>
                <a:lnTo>
                  <a:pt x="3260" y="876"/>
                </a:lnTo>
                <a:lnTo>
                  <a:pt x="3296" y="868"/>
                </a:lnTo>
                <a:lnTo>
                  <a:pt x="3330" y="859"/>
                </a:lnTo>
                <a:lnTo>
                  <a:pt x="3359" y="849"/>
                </a:lnTo>
                <a:lnTo>
                  <a:pt x="3385" y="839"/>
                </a:lnTo>
                <a:lnTo>
                  <a:pt x="3405" y="827"/>
                </a:lnTo>
                <a:lnTo>
                  <a:pt x="3388" y="863"/>
                </a:lnTo>
                <a:lnTo>
                  <a:pt x="3365" y="895"/>
                </a:lnTo>
                <a:lnTo>
                  <a:pt x="3339" y="925"/>
                </a:lnTo>
                <a:lnTo>
                  <a:pt x="3308" y="953"/>
                </a:lnTo>
                <a:lnTo>
                  <a:pt x="3272" y="977"/>
                </a:lnTo>
                <a:lnTo>
                  <a:pt x="3232" y="999"/>
                </a:lnTo>
                <a:lnTo>
                  <a:pt x="3188" y="1018"/>
                </a:lnTo>
                <a:lnTo>
                  <a:pt x="3140" y="1032"/>
                </a:lnTo>
                <a:lnTo>
                  <a:pt x="3088" y="1044"/>
                </a:lnTo>
                <a:lnTo>
                  <a:pt x="3032" y="1050"/>
                </a:lnTo>
                <a:lnTo>
                  <a:pt x="3067" y="1062"/>
                </a:lnTo>
                <a:lnTo>
                  <a:pt x="3105" y="1073"/>
                </a:lnTo>
                <a:lnTo>
                  <a:pt x="3147" y="1082"/>
                </a:lnTo>
                <a:lnTo>
                  <a:pt x="3193" y="1089"/>
                </a:lnTo>
                <a:lnTo>
                  <a:pt x="3240" y="1095"/>
                </a:lnTo>
                <a:lnTo>
                  <a:pt x="3286" y="1097"/>
                </a:lnTo>
                <a:lnTo>
                  <a:pt x="3333" y="1098"/>
                </a:lnTo>
                <a:lnTo>
                  <a:pt x="3379" y="1095"/>
                </a:lnTo>
                <a:lnTo>
                  <a:pt x="3420" y="1089"/>
                </a:lnTo>
                <a:lnTo>
                  <a:pt x="3398" y="1111"/>
                </a:lnTo>
                <a:lnTo>
                  <a:pt x="3373" y="1133"/>
                </a:lnTo>
                <a:lnTo>
                  <a:pt x="3346" y="1154"/>
                </a:lnTo>
                <a:lnTo>
                  <a:pt x="3316" y="1173"/>
                </a:lnTo>
                <a:lnTo>
                  <a:pt x="3283" y="1190"/>
                </a:lnTo>
                <a:lnTo>
                  <a:pt x="3247" y="1206"/>
                </a:lnTo>
                <a:lnTo>
                  <a:pt x="3208" y="1219"/>
                </a:lnTo>
                <a:lnTo>
                  <a:pt x="3164" y="1230"/>
                </a:lnTo>
                <a:lnTo>
                  <a:pt x="3117" y="1238"/>
                </a:lnTo>
                <a:lnTo>
                  <a:pt x="3067" y="1243"/>
                </a:lnTo>
                <a:lnTo>
                  <a:pt x="3012" y="1244"/>
                </a:lnTo>
                <a:lnTo>
                  <a:pt x="2991" y="1320"/>
                </a:lnTo>
                <a:lnTo>
                  <a:pt x="2964" y="1395"/>
                </a:lnTo>
                <a:lnTo>
                  <a:pt x="2934" y="1467"/>
                </a:lnTo>
                <a:lnTo>
                  <a:pt x="2899" y="1537"/>
                </a:lnTo>
                <a:lnTo>
                  <a:pt x="2859" y="1604"/>
                </a:lnTo>
                <a:lnTo>
                  <a:pt x="2816" y="1670"/>
                </a:lnTo>
                <a:lnTo>
                  <a:pt x="2768" y="1732"/>
                </a:lnTo>
                <a:lnTo>
                  <a:pt x="2717" y="1792"/>
                </a:lnTo>
                <a:lnTo>
                  <a:pt x="2663" y="1850"/>
                </a:lnTo>
                <a:lnTo>
                  <a:pt x="2605" y="1905"/>
                </a:lnTo>
                <a:lnTo>
                  <a:pt x="2544" y="1957"/>
                </a:lnTo>
                <a:lnTo>
                  <a:pt x="2481" y="2005"/>
                </a:lnTo>
                <a:lnTo>
                  <a:pt x="2415" y="2052"/>
                </a:lnTo>
                <a:lnTo>
                  <a:pt x="2345" y="2096"/>
                </a:lnTo>
                <a:lnTo>
                  <a:pt x="2275" y="2136"/>
                </a:lnTo>
                <a:lnTo>
                  <a:pt x="2201" y="2174"/>
                </a:lnTo>
                <a:lnTo>
                  <a:pt x="2126" y="2208"/>
                </a:lnTo>
                <a:lnTo>
                  <a:pt x="2048" y="2239"/>
                </a:lnTo>
                <a:lnTo>
                  <a:pt x="1969" y="2268"/>
                </a:lnTo>
                <a:lnTo>
                  <a:pt x="1888" y="2291"/>
                </a:lnTo>
                <a:lnTo>
                  <a:pt x="1807" y="2312"/>
                </a:lnTo>
                <a:lnTo>
                  <a:pt x="1725" y="2330"/>
                </a:lnTo>
                <a:lnTo>
                  <a:pt x="1641" y="2343"/>
                </a:lnTo>
                <a:lnTo>
                  <a:pt x="1557" y="2354"/>
                </a:lnTo>
                <a:lnTo>
                  <a:pt x="1472" y="2360"/>
                </a:lnTo>
                <a:lnTo>
                  <a:pt x="1386" y="2363"/>
                </a:lnTo>
                <a:lnTo>
                  <a:pt x="1301" y="2362"/>
                </a:lnTo>
                <a:lnTo>
                  <a:pt x="1216" y="2357"/>
                </a:lnTo>
                <a:lnTo>
                  <a:pt x="1130" y="2348"/>
                </a:lnTo>
                <a:lnTo>
                  <a:pt x="1045" y="2334"/>
                </a:lnTo>
                <a:lnTo>
                  <a:pt x="961" y="2317"/>
                </a:lnTo>
                <a:lnTo>
                  <a:pt x="877" y="2296"/>
                </a:lnTo>
                <a:lnTo>
                  <a:pt x="795" y="2270"/>
                </a:lnTo>
                <a:lnTo>
                  <a:pt x="713" y="2239"/>
                </a:lnTo>
                <a:lnTo>
                  <a:pt x="633" y="2205"/>
                </a:lnTo>
                <a:lnTo>
                  <a:pt x="554" y="2166"/>
                </a:lnTo>
                <a:lnTo>
                  <a:pt x="478" y="2122"/>
                </a:lnTo>
                <a:lnTo>
                  <a:pt x="402" y="2074"/>
                </a:lnTo>
                <a:lnTo>
                  <a:pt x="329" y="2020"/>
                </a:lnTo>
                <a:lnTo>
                  <a:pt x="258" y="1963"/>
                </a:lnTo>
                <a:lnTo>
                  <a:pt x="190" y="1899"/>
                </a:lnTo>
                <a:lnTo>
                  <a:pt x="123" y="1832"/>
                </a:lnTo>
                <a:lnTo>
                  <a:pt x="60" y="1760"/>
                </a:lnTo>
                <a:lnTo>
                  <a:pt x="0" y="1682"/>
                </a:lnTo>
                <a:lnTo>
                  <a:pt x="47" y="1723"/>
                </a:lnTo>
                <a:lnTo>
                  <a:pt x="95" y="1761"/>
                </a:lnTo>
                <a:lnTo>
                  <a:pt x="147" y="1794"/>
                </a:lnTo>
                <a:lnTo>
                  <a:pt x="201" y="1825"/>
                </a:lnTo>
                <a:lnTo>
                  <a:pt x="257" y="1852"/>
                </a:lnTo>
                <a:lnTo>
                  <a:pt x="315" y="1873"/>
                </a:lnTo>
                <a:lnTo>
                  <a:pt x="374" y="1892"/>
                </a:lnTo>
                <a:lnTo>
                  <a:pt x="435" y="1907"/>
                </a:lnTo>
                <a:lnTo>
                  <a:pt x="496" y="1917"/>
                </a:lnTo>
                <a:lnTo>
                  <a:pt x="559" y="1923"/>
                </a:lnTo>
                <a:lnTo>
                  <a:pt x="621" y="1924"/>
                </a:lnTo>
                <a:lnTo>
                  <a:pt x="684" y="1922"/>
                </a:lnTo>
                <a:lnTo>
                  <a:pt x="747" y="1916"/>
                </a:lnTo>
                <a:lnTo>
                  <a:pt x="809" y="1905"/>
                </a:lnTo>
                <a:lnTo>
                  <a:pt x="872" y="1889"/>
                </a:lnTo>
                <a:lnTo>
                  <a:pt x="933" y="1868"/>
                </a:lnTo>
                <a:lnTo>
                  <a:pt x="993" y="1844"/>
                </a:lnTo>
                <a:lnTo>
                  <a:pt x="1052" y="1814"/>
                </a:lnTo>
                <a:lnTo>
                  <a:pt x="1109" y="1780"/>
                </a:lnTo>
                <a:lnTo>
                  <a:pt x="1164" y="1741"/>
                </a:lnTo>
                <a:lnTo>
                  <a:pt x="1218" y="1697"/>
                </a:lnTo>
                <a:lnTo>
                  <a:pt x="1269" y="1648"/>
                </a:lnTo>
                <a:lnTo>
                  <a:pt x="1236" y="1651"/>
                </a:lnTo>
                <a:lnTo>
                  <a:pt x="1206" y="1651"/>
                </a:lnTo>
                <a:lnTo>
                  <a:pt x="1177" y="1647"/>
                </a:lnTo>
                <a:lnTo>
                  <a:pt x="1150" y="1641"/>
                </a:lnTo>
                <a:lnTo>
                  <a:pt x="1124" y="1631"/>
                </a:lnTo>
                <a:lnTo>
                  <a:pt x="1102" y="1620"/>
                </a:lnTo>
                <a:lnTo>
                  <a:pt x="1081" y="1606"/>
                </a:lnTo>
                <a:lnTo>
                  <a:pt x="1063" y="1592"/>
                </a:lnTo>
                <a:lnTo>
                  <a:pt x="1048" y="1574"/>
                </a:lnTo>
                <a:lnTo>
                  <a:pt x="1036" y="1556"/>
                </a:lnTo>
                <a:lnTo>
                  <a:pt x="1029" y="1537"/>
                </a:lnTo>
                <a:lnTo>
                  <a:pt x="1025" y="1517"/>
                </a:lnTo>
                <a:lnTo>
                  <a:pt x="1025" y="1496"/>
                </a:lnTo>
                <a:lnTo>
                  <a:pt x="1029" y="1475"/>
                </a:lnTo>
                <a:lnTo>
                  <a:pt x="1037" y="1453"/>
                </a:lnTo>
                <a:lnTo>
                  <a:pt x="1052" y="1433"/>
                </a:lnTo>
                <a:lnTo>
                  <a:pt x="1071" y="1412"/>
                </a:lnTo>
                <a:lnTo>
                  <a:pt x="1095" y="1392"/>
                </a:lnTo>
                <a:lnTo>
                  <a:pt x="1125" y="1373"/>
                </a:lnTo>
                <a:lnTo>
                  <a:pt x="1162" y="1356"/>
                </a:lnTo>
                <a:lnTo>
                  <a:pt x="1113" y="1359"/>
                </a:lnTo>
                <a:lnTo>
                  <a:pt x="1067" y="1358"/>
                </a:lnTo>
                <a:lnTo>
                  <a:pt x="1024" y="1352"/>
                </a:lnTo>
                <a:lnTo>
                  <a:pt x="985" y="1344"/>
                </a:lnTo>
                <a:lnTo>
                  <a:pt x="948" y="1333"/>
                </a:lnTo>
                <a:lnTo>
                  <a:pt x="914" y="1318"/>
                </a:lnTo>
                <a:lnTo>
                  <a:pt x="883" y="1302"/>
                </a:lnTo>
                <a:lnTo>
                  <a:pt x="855" y="1283"/>
                </a:lnTo>
                <a:lnTo>
                  <a:pt x="829" y="1263"/>
                </a:lnTo>
                <a:lnTo>
                  <a:pt x="806" y="1241"/>
                </a:lnTo>
                <a:lnTo>
                  <a:pt x="787" y="1218"/>
                </a:lnTo>
                <a:lnTo>
                  <a:pt x="769" y="1194"/>
                </a:lnTo>
                <a:lnTo>
                  <a:pt x="753" y="1172"/>
                </a:lnTo>
                <a:lnTo>
                  <a:pt x="741" y="1149"/>
                </a:lnTo>
                <a:lnTo>
                  <a:pt x="762" y="1128"/>
                </a:lnTo>
                <a:lnTo>
                  <a:pt x="785" y="1110"/>
                </a:lnTo>
                <a:lnTo>
                  <a:pt x="808" y="1096"/>
                </a:lnTo>
                <a:lnTo>
                  <a:pt x="834" y="1083"/>
                </a:lnTo>
                <a:lnTo>
                  <a:pt x="864" y="1073"/>
                </a:lnTo>
                <a:lnTo>
                  <a:pt x="896" y="1066"/>
                </a:lnTo>
                <a:lnTo>
                  <a:pt x="934" y="1059"/>
                </a:lnTo>
                <a:lnTo>
                  <a:pt x="975" y="1056"/>
                </a:lnTo>
                <a:lnTo>
                  <a:pt x="918" y="1041"/>
                </a:lnTo>
                <a:lnTo>
                  <a:pt x="867" y="1023"/>
                </a:lnTo>
                <a:lnTo>
                  <a:pt x="821" y="1003"/>
                </a:lnTo>
                <a:lnTo>
                  <a:pt x="780" y="981"/>
                </a:lnTo>
                <a:lnTo>
                  <a:pt x="744" y="958"/>
                </a:lnTo>
                <a:lnTo>
                  <a:pt x="712" y="932"/>
                </a:lnTo>
                <a:lnTo>
                  <a:pt x="685" y="905"/>
                </a:lnTo>
                <a:lnTo>
                  <a:pt x="661" y="877"/>
                </a:lnTo>
                <a:lnTo>
                  <a:pt x="640" y="847"/>
                </a:lnTo>
                <a:lnTo>
                  <a:pt x="624" y="816"/>
                </a:lnTo>
                <a:lnTo>
                  <a:pt x="610" y="783"/>
                </a:lnTo>
                <a:lnTo>
                  <a:pt x="600" y="748"/>
                </a:lnTo>
                <a:lnTo>
                  <a:pt x="592" y="714"/>
                </a:lnTo>
                <a:lnTo>
                  <a:pt x="624" y="707"/>
                </a:lnTo>
                <a:lnTo>
                  <a:pt x="657" y="701"/>
                </a:lnTo>
                <a:lnTo>
                  <a:pt x="690" y="694"/>
                </a:lnTo>
                <a:lnTo>
                  <a:pt x="722" y="690"/>
                </a:lnTo>
                <a:lnTo>
                  <a:pt x="752" y="688"/>
                </a:lnTo>
                <a:lnTo>
                  <a:pt x="779" y="687"/>
                </a:lnTo>
                <a:lnTo>
                  <a:pt x="803" y="689"/>
                </a:lnTo>
                <a:lnTo>
                  <a:pt x="753" y="660"/>
                </a:lnTo>
                <a:lnTo>
                  <a:pt x="709" y="630"/>
                </a:lnTo>
                <a:lnTo>
                  <a:pt x="668" y="598"/>
                </a:lnTo>
                <a:lnTo>
                  <a:pt x="634" y="565"/>
                </a:lnTo>
                <a:lnTo>
                  <a:pt x="604" y="531"/>
                </a:lnTo>
                <a:lnTo>
                  <a:pt x="578" y="497"/>
                </a:lnTo>
                <a:lnTo>
                  <a:pt x="557" y="461"/>
                </a:lnTo>
                <a:lnTo>
                  <a:pt x="540" y="426"/>
                </a:lnTo>
                <a:lnTo>
                  <a:pt x="526" y="391"/>
                </a:lnTo>
                <a:lnTo>
                  <a:pt x="517" y="356"/>
                </a:lnTo>
                <a:lnTo>
                  <a:pt x="511" y="322"/>
                </a:lnTo>
                <a:lnTo>
                  <a:pt x="509" y="289"/>
                </a:lnTo>
                <a:lnTo>
                  <a:pt x="510" y="257"/>
                </a:lnTo>
                <a:lnTo>
                  <a:pt x="608" y="294"/>
                </a:lnTo>
                <a:lnTo>
                  <a:pt x="701" y="330"/>
                </a:lnTo>
                <a:lnTo>
                  <a:pt x="788" y="365"/>
                </a:lnTo>
                <a:lnTo>
                  <a:pt x="870" y="399"/>
                </a:lnTo>
                <a:lnTo>
                  <a:pt x="947" y="432"/>
                </a:lnTo>
                <a:lnTo>
                  <a:pt x="1020" y="463"/>
                </a:lnTo>
                <a:lnTo>
                  <a:pt x="1089" y="496"/>
                </a:lnTo>
                <a:lnTo>
                  <a:pt x="1155" y="526"/>
                </a:lnTo>
                <a:lnTo>
                  <a:pt x="1217" y="556"/>
                </a:lnTo>
                <a:lnTo>
                  <a:pt x="1276" y="586"/>
                </a:lnTo>
                <a:lnTo>
                  <a:pt x="1333" y="615"/>
                </a:lnTo>
                <a:lnTo>
                  <a:pt x="1388" y="644"/>
                </a:lnTo>
                <a:lnTo>
                  <a:pt x="1427" y="668"/>
                </a:lnTo>
                <a:lnTo>
                  <a:pt x="1467" y="696"/>
                </a:lnTo>
                <a:lnTo>
                  <a:pt x="1510" y="730"/>
                </a:lnTo>
                <a:lnTo>
                  <a:pt x="1554" y="767"/>
                </a:lnTo>
                <a:lnTo>
                  <a:pt x="1599" y="809"/>
                </a:lnTo>
                <a:lnTo>
                  <a:pt x="1647" y="853"/>
                </a:lnTo>
                <a:lnTo>
                  <a:pt x="1672" y="788"/>
                </a:lnTo>
                <a:lnTo>
                  <a:pt x="1698" y="723"/>
                </a:lnTo>
                <a:lnTo>
                  <a:pt x="1725" y="658"/>
                </a:lnTo>
                <a:lnTo>
                  <a:pt x="1752" y="593"/>
                </a:lnTo>
                <a:lnTo>
                  <a:pt x="1783" y="531"/>
                </a:lnTo>
                <a:lnTo>
                  <a:pt x="1814" y="469"/>
                </a:lnTo>
                <a:lnTo>
                  <a:pt x="1846" y="408"/>
                </a:lnTo>
                <a:lnTo>
                  <a:pt x="1880" y="350"/>
                </a:lnTo>
                <a:lnTo>
                  <a:pt x="1916" y="294"/>
                </a:lnTo>
                <a:lnTo>
                  <a:pt x="1955" y="241"/>
                </a:lnTo>
                <a:lnTo>
                  <a:pt x="1995" y="191"/>
                </a:lnTo>
                <a:lnTo>
                  <a:pt x="2039" y="143"/>
                </a:lnTo>
                <a:lnTo>
                  <a:pt x="2083" y="100"/>
                </a:lnTo>
                <a:lnTo>
                  <a:pt x="2131" y="60"/>
                </a:lnTo>
                <a:lnTo>
                  <a:pt x="2182" y="25"/>
                </a:lnTo>
                <a:lnTo>
                  <a:pt x="2175" y="52"/>
                </a:lnTo>
                <a:lnTo>
                  <a:pt x="2165" y="79"/>
                </a:lnTo>
                <a:lnTo>
                  <a:pt x="2149" y="104"/>
                </a:lnTo>
                <a:lnTo>
                  <a:pt x="2131" y="127"/>
                </a:lnTo>
                <a:lnTo>
                  <a:pt x="2169" y="94"/>
                </a:lnTo>
                <a:lnTo>
                  <a:pt x="2212" y="66"/>
                </a:lnTo>
                <a:lnTo>
                  <a:pt x="2255" y="42"/>
                </a:lnTo>
                <a:lnTo>
                  <a:pt x="2302" y="24"/>
                </a:lnTo>
                <a:lnTo>
                  <a:pt x="2349" y="9"/>
                </a:lnTo>
                <a:lnTo>
                  <a:pt x="239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8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2.91667E-6 3.7037E-7 L 2.91667E-6 -0.1004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1.11111E-6 L -1.25E-6 -0.08681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5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decel="10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2.91667E-6 3.33333E-6 L -2.91667E-6 -0.03912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21600000">
                                      <p:cBhvr>
                                        <p:cTn id="27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5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1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1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repeatCount="1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0" dur="76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0.15 " pathEditMode="relative" rAng="0" ptsTypes="AA">
                                      <p:cBhvr>
                                        <p:cTn id="72" dur="7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1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21" grpId="0" animBg="1"/>
      <p:bldP spid="24" grpId="0" animBg="1"/>
      <p:bldP spid="30" grpId="0" animBg="1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Intall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tts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5"/>
            <a:ext cx="5018964" cy="153961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download file </a:t>
            </a:r>
            <a:r>
              <a:rPr lang="en-US" dirty="0" err="1" smtClean="0"/>
              <a:t>materi</a:t>
            </a:r>
            <a:r>
              <a:rPr lang="en-US" dirty="0" smtClean="0"/>
              <a:t> </a:t>
            </a:r>
            <a:r>
              <a:rPr lang="en-US" dirty="0" err="1" smtClean="0"/>
              <a:t>diklat</a:t>
            </a:r>
            <a:r>
              <a:rPr lang="en-US" dirty="0" smtClean="0"/>
              <a:t> </a:t>
            </a:r>
            <a:r>
              <a:rPr lang="en-US" dirty="0" err="1" smtClean="0"/>
              <a:t>silahkan</a:t>
            </a:r>
            <a:r>
              <a:rPr lang="en-US" dirty="0" smtClean="0"/>
              <a:t> di </a:t>
            </a:r>
            <a:r>
              <a:rPr lang="en-US" dirty="0" err="1" smtClean="0"/>
              <a:t>ekstrak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dalamnya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file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Silahkan</a:t>
            </a:r>
            <a:r>
              <a:rPr lang="en-US" dirty="0" smtClean="0"/>
              <a:t> double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“INSTALL ECLIPSE CROSSWORD”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756" t="10585" r="12203" b="70204"/>
          <a:stretch/>
        </p:blipFill>
        <p:spPr>
          <a:xfrm>
            <a:off x="1371601" y="3705808"/>
            <a:ext cx="9440381" cy="1665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83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6233614" cy="74721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Klik</a:t>
            </a:r>
            <a:r>
              <a:rPr lang="en-US" dirty="0" smtClean="0"/>
              <a:t> Run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4725" t="13099" r="24299" b="21373"/>
          <a:stretch/>
        </p:blipFill>
        <p:spPr>
          <a:xfrm>
            <a:off x="3391469" y="832511"/>
            <a:ext cx="7055893" cy="5099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123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3335" t="13924" r="22213" b="16839"/>
          <a:stretch/>
        </p:blipFill>
        <p:spPr>
          <a:xfrm>
            <a:off x="3916904" y="382138"/>
            <a:ext cx="7042247" cy="5034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2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Pilih</a:t>
            </a:r>
            <a:r>
              <a:rPr lang="en-US" dirty="0" smtClean="0"/>
              <a:t> “I agree”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6115" t="9390" b="27140"/>
          <a:stretch/>
        </p:blipFill>
        <p:spPr>
          <a:xfrm>
            <a:off x="1624083" y="1742230"/>
            <a:ext cx="8882893" cy="4290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3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3299" t="8384" b="28972"/>
          <a:stretch/>
        </p:blipFill>
        <p:spPr>
          <a:xfrm>
            <a:off x="1951629" y="1637730"/>
            <a:ext cx="8270545" cy="4367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7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Klik</a:t>
            </a:r>
            <a:r>
              <a:rPr lang="en-US" dirty="0" smtClean="0"/>
              <a:t> next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8627" t="9390" r="6921" b="28379"/>
          <a:stretch/>
        </p:blipFill>
        <p:spPr>
          <a:xfrm>
            <a:off x="3630303" y="576618"/>
            <a:ext cx="7598571" cy="4882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SAMISANOV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87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204</TotalTime>
  <Words>477</Words>
  <Application>Microsoft Office PowerPoint</Application>
  <PresentationFormat>Widescreen</PresentationFormat>
  <Paragraphs>117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맑은 고딕</vt:lpstr>
      <vt:lpstr>Agency FB</vt:lpstr>
      <vt:lpstr>Arial</vt:lpstr>
      <vt:lpstr>Arial Rounded MT Bold</vt:lpstr>
      <vt:lpstr>Baskerville Old Face</vt:lpstr>
      <vt:lpstr>Calibri</vt:lpstr>
      <vt:lpstr>Impact</vt:lpstr>
      <vt:lpstr>Old English Text MT</vt:lpstr>
      <vt:lpstr>Open Sans</vt:lpstr>
      <vt:lpstr>Main Event</vt:lpstr>
      <vt:lpstr>PowerPoint Presentation</vt:lpstr>
      <vt:lpstr>PowerPoint Presentation</vt:lpstr>
      <vt:lpstr>BIKIN TES PAKE INOVASI TTS</vt:lpstr>
      <vt:lpstr>Intall aplikasi tts</vt:lpstr>
      <vt:lpstr>Klik Run</vt:lpstr>
      <vt:lpstr>Klik next</vt:lpstr>
      <vt:lpstr>Pilih “I agree” dan klik next</vt:lpstr>
      <vt:lpstr>Klik next</vt:lpstr>
      <vt:lpstr>Klik next</vt:lpstr>
      <vt:lpstr>Biarkan proses berjalan dan klik next</vt:lpstr>
      <vt:lpstr>Klik close</vt:lpstr>
      <vt:lpstr>Buka aplikasi dengan mengkliknya pada menu  Start --&gt; All Programs --&gt; EclipseCrossword</vt:lpstr>
      <vt:lpstr>Akan muncul tampilan seperti ini -Pilih “I would like to start a new crossword” -dan klik next</vt:lpstr>
      <vt:lpstr>Silakan pilih “Let me create a word list from scratch now” Lalu Klik Next</vt:lpstr>
      <vt:lpstr>Mari membuat soal tts</vt:lpstr>
      <vt:lpstr>Bikin soal sesuai yang anda inginkan (Untuk tugas diklat 20 soal) Jika sudah selesai bikin soal klik next  *soal 1 kata tanpa spasi</vt:lpstr>
      <vt:lpstr>Jika muncul seperti ini pilih yes</vt:lpstr>
      <vt:lpstr>Simpan file di tempat yang anda inginkan</vt:lpstr>
      <vt:lpstr>Akan muncul tampilan</vt:lpstr>
      <vt:lpstr>Akan muncul tampilan  ukuran TTS yang akan kita buat</vt:lpstr>
      <vt:lpstr>Maka akan muncul</vt:lpstr>
      <vt:lpstr>Akan muncul</vt:lpstr>
      <vt:lpstr>Simpan tts web page anda</vt:lpstr>
      <vt:lpstr>File ini lah yang akan bisa kita buka di web browser  seperti Mozilla, chrome dsb Yuk di buka double klik aja di file yg udah disimpan tadi</vt:lpstr>
      <vt:lpstr>Cara menyimpan ke pdf (Contoh pada Google Chrome)</vt:lpstr>
      <vt:lpstr>Kemudian</vt:lpstr>
      <vt:lpstr>Dan klik simpan</vt:lpstr>
      <vt:lpstr>Simpan tts pdf anda</vt:lpstr>
      <vt:lpstr>Jadi dech tts anda</vt:lpstr>
      <vt:lpstr>Tugas dilat tes pake inovasi tts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BIKIN TES PAKE INOVASI TTS</dc:title>
  <dc:creator>user</dc:creator>
  <cp:lastModifiedBy>user</cp:lastModifiedBy>
  <cp:revision>19</cp:revision>
  <dcterms:created xsi:type="dcterms:W3CDTF">2018-03-19T04:07:11Z</dcterms:created>
  <dcterms:modified xsi:type="dcterms:W3CDTF">2018-03-19T07:55:44Z</dcterms:modified>
</cp:coreProperties>
</file>